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1.xml" ContentType="application/vnd.openxmlformats-officedocument.presentationml.tags+xml"/>
  <Override PartName="/ppt/notesSlides/notesSlide51.xml" ContentType="application/vnd.openxmlformats-officedocument.presentationml.notesSlide+xml"/>
  <Override PartName="/ppt/tags/tag2.xml" ContentType="application/vnd.openxmlformats-officedocument.presentationml.tags+xml"/>
  <Override PartName="/ppt/notesSlides/notesSlide52.xml" ContentType="application/vnd.openxmlformats-officedocument.presentationml.notesSlide+xml"/>
  <Override PartName="/ppt/tags/tag3.xml" ContentType="application/vnd.openxmlformats-officedocument.presentationml.tags+xml"/>
  <Override PartName="/ppt/notesSlides/notesSlide53.xml" ContentType="application/vnd.openxmlformats-officedocument.presentationml.notesSlide+xml"/>
  <Override PartName="/ppt/tags/tag4.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tags/tag5.xml" ContentType="application/vnd.openxmlformats-officedocument.presentationml.tags+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tags/tag6.xml" ContentType="application/vnd.openxmlformats-officedocument.presentationml.tags+xml"/>
  <Override PartName="/ppt/notesSlides/notesSlide99.xml" ContentType="application/vnd.openxmlformats-officedocument.presentationml.notesSlide+xml"/>
  <Override PartName="/ppt/tags/tag7.xml" ContentType="application/vnd.openxmlformats-officedocument.presentationml.tags+xml"/>
  <Override PartName="/ppt/notesSlides/notesSlide100.xml" ContentType="application/vnd.openxmlformats-officedocument.presentationml.notesSlide+xml"/>
  <Override PartName="/ppt/tags/tag8.xml" ContentType="application/vnd.openxmlformats-officedocument.presentationml.tags+xml"/>
  <Override PartName="/ppt/notesSlides/notesSlide101.xml" ContentType="application/vnd.openxmlformats-officedocument.presentationml.notesSlide+xml"/>
  <Override PartName="/ppt/tags/tag9.xml" ContentType="application/vnd.openxmlformats-officedocument.presentationml.tags+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tags/tag10.xml" ContentType="application/vnd.openxmlformats-officedocument.presentationml.tags+xml"/>
  <Override PartName="/ppt/notesSlides/notesSlide110.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tags/tag13.xml" ContentType="application/vnd.openxmlformats-officedocument.presentationml.tags+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tags/tag14.xml" ContentType="application/vnd.openxmlformats-officedocument.presentationml.tags+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47"/>
  </p:notesMasterIdLst>
  <p:sldIdLst>
    <p:sldId id="492" r:id="rId2"/>
    <p:sldId id="439" r:id="rId3"/>
    <p:sldId id="290" r:id="rId4"/>
    <p:sldId id="443" r:id="rId5"/>
    <p:sldId id="444" r:id="rId6"/>
    <p:sldId id="447" r:id="rId7"/>
    <p:sldId id="442" r:id="rId8"/>
    <p:sldId id="441" r:id="rId9"/>
    <p:sldId id="294" r:id="rId10"/>
    <p:sldId id="445" r:id="rId11"/>
    <p:sldId id="446" r:id="rId12"/>
    <p:sldId id="296" r:id="rId13"/>
    <p:sldId id="297" r:id="rId14"/>
    <p:sldId id="298" r:id="rId15"/>
    <p:sldId id="438" r:id="rId16"/>
    <p:sldId id="309" r:id="rId17"/>
    <p:sldId id="448" r:id="rId18"/>
    <p:sldId id="303" r:id="rId19"/>
    <p:sldId id="305" r:id="rId20"/>
    <p:sldId id="304" r:id="rId21"/>
    <p:sldId id="306" r:id="rId22"/>
    <p:sldId id="449" r:id="rId23"/>
    <p:sldId id="450" r:id="rId24"/>
    <p:sldId id="312" r:id="rId25"/>
    <p:sldId id="313" r:id="rId26"/>
    <p:sldId id="314" r:id="rId27"/>
    <p:sldId id="315" r:id="rId28"/>
    <p:sldId id="316" r:id="rId29"/>
    <p:sldId id="318" r:id="rId30"/>
    <p:sldId id="317" r:id="rId31"/>
    <p:sldId id="307" r:id="rId32"/>
    <p:sldId id="319" r:id="rId33"/>
    <p:sldId id="451" r:id="rId34"/>
    <p:sldId id="320" r:id="rId35"/>
    <p:sldId id="452" r:id="rId36"/>
    <p:sldId id="321" r:id="rId37"/>
    <p:sldId id="453" r:id="rId38"/>
    <p:sldId id="454" r:id="rId39"/>
    <p:sldId id="491" r:id="rId40"/>
    <p:sldId id="325" r:id="rId41"/>
    <p:sldId id="455" r:id="rId42"/>
    <p:sldId id="456" r:id="rId43"/>
    <p:sldId id="326" r:id="rId44"/>
    <p:sldId id="329" r:id="rId45"/>
    <p:sldId id="330" r:id="rId46"/>
    <p:sldId id="331" r:id="rId47"/>
    <p:sldId id="457" r:id="rId48"/>
    <p:sldId id="332" r:id="rId49"/>
    <p:sldId id="462" r:id="rId50"/>
    <p:sldId id="463" r:id="rId51"/>
    <p:sldId id="337" r:id="rId52"/>
    <p:sldId id="338" r:id="rId53"/>
    <p:sldId id="339" r:id="rId54"/>
    <p:sldId id="340" r:id="rId55"/>
    <p:sldId id="341" r:id="rId56"/>
    <p:sldId id="342" r:id="rId57"/>
    <p:sldId id="344" r:id="rId58"/>
    <p:sldId id="343" r:id="rId59"/>
    <p:sldId id="345" r:id="rId60"/>
    <p:sldId id="346" r:id="rId61"/>
    <p:sldId id="353" r:id="rId62"/>
    <p:sldId id="349" r:id="rId63"/>
    <p:sldId id="350" r:id="rId64"/>
    <p:sldId id="355" r:id="rId65"/>
    <p:sldId id="356" r:id="rId66"/>
    <p:sldId id="357" r:id="rId67"/>
    <p:sldId id="358" r:id="rId68"/>
    <p:sldId id="354" r:id="rId69"/>
    <p:sldId id="464" r:id="rId70"/>
    <p:sldId id="360" r:id="rId71"/>
    <p:sldId id="361" r:id="rId72"/>
    <p:sldId id="465" r:id="rId73"/>
    <p:sldId id="466" r:id="rId74"/>
    <p:sldId id="362" r:id="rId75"/>
    <p:sldId id="364" r:id="rId76"/>
    <p:sldId id="366" r:id="rId77"/>
    <p:sldId id="467" r:id="rId78"/>
    <p:sldId id="468" r:id="rId79"/>
    <p:sldId id="368" r:id="rId80"/>
    <p:sldId id="370" r:id="rId81"/>
    <p:sldId id="459" r:id="rId82"/>
    <p:sldId id="461" r:id="rId83"/>
    <p:sldId id="458" r:id="rId84"/>
    <p:sldId id="460" r:id="rId85"/>
    <p:sldId id="380" r:id="rId86"/>
    <p:sldId id="374" r:id="rId87"/>
    <p:sldId id="375" r:id="rId88"/>
    <p:sldId id="376" r:id="rId89"/>
    <p:sldId id="377" r:id="rId90"/>
    <p:sldId id="469" r:id="rId91"/>
    <p:sldId id="383" r:id="rId92"/>
    <p:sldId id="386" r:id="rId93"/>
    <p:sldId id="379" r:id="rId94"/>
    <p:sldId id="471" r:id="rId95"/>
    <p:sldId id="470" r:id="rId96"/>
    <p:sldId id="474" r:id="rId97"/>
    <p:sldId id="475" r:id="rId98"/>
    <p:sldId id="476" r:id="rId99"/>
    <p:sldId id="388" r:id="rId100"/>
    <p:sldId id="389" r:id="rId101"/>
    <p:sldId id="392" r:id="rId102"/>
    <p:sldId id="393" r:id="rId103"/>
    <p:sldId id="477" r:id="rId104"/>
    <p:sldId id="395" r:id="rId105"/>
    <p:sldId id="478" r:id="rId106"/>
    <p:sldId id="397" r:id="rId107"/>
    <p:sldId id="398" r:id="rId108"/>
    <p:sldId id="399" r:id="rId109"/>
    <p:sldId id="401" r:id="rId110"/>
    <p:sldId id="402" r:id="rId111"/>
    <p:sldId id="403" r:id="rId112"/>
    <p:sldId id="407" r:id="rId113"/>
    <p:sldId id="406" r:id="rId114"/>
    <p:sldId id="479" r:id="rId115"/>
    <p:sldId id="480" r:id="rId116"/>
    <p:sldId id="481" r:id="rId117"/>
    <p:sldId id="482" r:id="rId118"/>
    <p:sldId id="409" r:id="rId119"/>
    <p:sldId id="328" r:id="rId120"/>
    <p:sldId id="437" r:id="rId121"/>
    <p:sldId id="408" r:id="rId122"/>
    <p:sldId id="410" r:id="rId123"/>
    <p:sldId id="420" r:id="rId124"/>
    <p:sldId id="483" r:id="rId125"/>
    <p:sldId id="422" r:id="rId126"/>
    <p:sldId id="421" r:id="rId127"/>
    <p:sldId id="425" r:id="rId128"/>
    <p:sldId id="426" r:id="rId129"/>
    <p:sldId id="484" r:id="rId130"/>
    <p:sldId id="427" r:id="rId131"/>
    <p:sldId id="424" r:id="rId132"/>
    <p:sldId id="428" r:id="rId133"/>
    <p:sldId id="488" r:id="rId134"/>
    <p:sldId id="493" r:id="rId135"/>
    <p:sldId id="430" r:id="rId136"/>
    <p:sldId id="431" r:id="rId137"/>
    <p:sldId id="432" r:id="rId138"/>
    <p:sldId id="429" r:id="rId139"/>
    <p:sldId id="485" r:id="rId140"/>
    <p:sldId id="486" r:id="rId141"/>
    <p:sldId id="433" r:id="rId142"/>
    <p:sldId id="487" r:id="rId143"/>
    <p:sldId id="419" r:id="rId144"/>
    <p:sldId id="490" r:id="rId145"/>
    <p:sldId id="489" r:id="rId1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0100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CDA8C8-736D-4AAE-978E-DC9DB2FE679E}" v="57" dt="2020-09-05T03:56:52.1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19" autoAdjust="0"/>
    <p:restoredTop sz="75979" autoAdjust="0"/>
  </p:normalViewPr>
  <p:slideViewPr>
    <p:cSldViewPr snapToGrid="0" snapToObjects="1">
      <p:cViewPr varScale="1">
        <p:scale>
          <a:sx n="51" d="100"/>
          <a:sy n="51" d="100"/>
        </p:scale>
        <p:origin x="-183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08"/>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31CDA8C8-736D-4AAE-978E-DC9DB2FE679E}"/>
    <pc:docChg chg="undo custSel modSld">
      <pc:chgData name="Bethany Bolen" userId="8e338a04f9f07398" providerId="LiveId" clId="{31CDA8C8-736D-4AAE-978E-DC9DB2FE679E}" dt="2020-09-05T03:56:52.139" v="176" actId="478"/>
      <pc:docMkLst>
        <pc:docMk/>
      </pc:docMkLst>
      <pc:sldChg chg="addSp delSp modSp mod">
        <pc:chgData name="Bethany Bolen" userId="8e338a04f9f07398" providerId="LiveId" clId="{31CDA8C8-736D-4AAE-978E-DC9DB2FE679E}" dt="2020-09-05T03:52:55.787" v="46" actId="478"/>
        <pc:sldMkLst>
          <pc:docMk/>
          <pc:sldMk cId="789495908" sldId="326"/>
        </pc:sldMkLst>
        <pc:picChg chg="add mod ord">
          <ac:chgData name="Bethany Bolen" userId="8e338a04f9f07398" providerId="LiveId" clId="{31CDA8C8-736D-4AAE-978E-DC9DB2FE679E}" dt="2020-09-05T03:52:54.110" v="45" actId="167"/>
          <ac:picMkLst>
            <pc:docMk/>
            <pc:sldMk cId="789495908" sldId="326"/>
            <ac:picMk id="6" creationId="{C1420AA6-0226-45B2-852C-D88A172C6B08}"/>
          </ac:picMkLst>
        </pc:picChg>
        <pc:picChg chg="del">
          <ac:chgData name="Bethany Bolen" userId="8e338a04f9f07398" providerId="LiveId" clId="{31CDA8C8-736D-4AAE-978E-DC9DB2FE679E}" dt="2020-09-05T03:52:55.787" v="46" actId="478"/>
          <ac:picMkLst>
            <pc:docMk/>
            <pc:sldMk cId="789495908" sldId="326"/>
            <ac:picMk id="2050" creationId="{00000000-0000-0000-0000-000000000000}"/>
          </ac:picMkLst>
        </pc:picChg>
      </pc:sldChg>
      <pc:sldChg chg="addSp delSp modSp mod">
        <pc:chgData name="Bethany Bolen" userId="8e338a04f9f07398" providerId="LiveId" clId="{31CDA8C8-736D-4AAE-978E-DC9DB2FE679E}" dt="2020-09-05T03:53:19.206" v="56" actId="478"/>
        <pc:sldMkLst>
          <pc:docMk/>
          <pc:sldMk cId="567606058" sldId="362"/>
        </pc:sldMkLst>
        <pc:picChg chg="add mod ord">
          <ac:chgData name="Bethany Bolen" userId="8e338a04f9f07398" providerId="LiveId" clId="{31CDA8C8-736D-4AAE-978E-DC9DB2FE679E}" dt="2020-09-05T03:53:18.170" v="55" actId="167"/>
          <ac:picMkLst>
            <pc:docMk/>
            <pc:sldMk cId="567606058" sldId="362"/>
            <ac:picMk id="6" creationId="{90AD4A40-AC5A-4EAF-B3B4-E10CC1C21EE5}"/>
          </ac:picMkLst>
        </pc:picChg>
        <pc:picChg chg="del">
          <ac:chgData name="Bethany Bolen" userId="8e338a04f9f07398" providerId="LiveId" clId="{31CDA8C8-736D-4AAE-978E-DC9DB2FE679E}" dt="2020-09-05T03:53:19.206" v="56" actId="478"/>
          <ac:picMkLst>
            <pc:docMk/>
            <pc:sldMk cId="567606058" sldId="362"/>
            <ac:picMk id="5122" creationId="{00000000-0000-0000-0000-000000000000}"/>
          </ac:picMkLst>
        </pc:picChg>
      </pc:sldChg>
      <pc:sldChg chg="addSp delSp modSp mod">
        <pc:chgData name="Bethany Bolen" userId="8e338a04f9f07398" providerId="LiveId" clId="{31CDA8C8-736D-4AAE-978E-DC9DB2FE679E}" dt="2020-09-05T03:53:35.816" v="71" actId="478"/>
        <pc:sldMkLst>
          <pc:docMk/>
          <pc:sldMk cId="156789773" sldId="380"/>
        </pc:sldMkLst>
        <pc:picChg chg="del">
          <ac:chgData name="Bethany Bolen" userId="8e338a04f9f07398" providerId="LiveId" clId="{31CDA8C8-736D-4AAE-978E-DC9DB2FE679E}" dt="2020-09-05T03:53:35.816" v="71" actId="478"/>
          <ac:picMkLst>
            <pc:docMk/>
            <pc:sldMk cId="156789773" sldId="380"/>
            <ac:picMk id="6" creationId="{00000000-0000-0000-0000-000000000000}"/>
          </ac:picMkLst>
        </pc:picChg>
        <pc:picChg chg="add mod ord">
          <ac:chgData name="Bethany Bolen" userId="8e338a04f9f07398" providerId="LiveId" clId="{31CDA8C8-736D-4AAE-978E-DC9DB2FE679E}" dt="2020-09-05T03:53:34.862" v="70" actId="167"/>
          <ac:picMkLst>
            <pc:docMk/>
            <pc:sldMk cId="156789773" sldId="380"/>
            <ac:picMk id="7" creationId="{C58AB760-8154-46C8-B810-A44478EDAEF4}"/>
          </ac:picMkLst>
        </pc:picChg>
      </pc:sldChg>
      <pc:sldChg chg="addSp delSp modSp mod">
        <pc:chgData name="Bethany Bolen" userId="8e338a04f9f07398" providerId="LiveId" clId="{31CDA8C8-736D-4AAE-978E-DC9DB2FE679E}" dt="2020-09-05T03:54:17.761" v="93" actId="478"/>
        <pc:sldMkLst>
          <pc:docMk/>
          <pc:sldMk cId="3340234675" sldId="386"/>
        </pc:sldMkLst>
        <pc:picChg chg="add mod ord">
          <ac:chgData name="Bethany Bolen" userId="8e338a04f9f07398" providerId="LiveId" clId="{31CDA8C8-736D-4AAE-978E-DC9DB2FE679E}" dt="2020-09-05T03:54:16.596" v="92" actId="167"/>
          <ac:picMkLst>
            <pc:docMk/>
            <pc:sldMk cId="3340234675" sldId="386"/>
            <ac:picMk id="8" creationId="{20BE6FC3-B311-4E55-9D1C-C54949EA71B2}"/>
          </ac:picMkLst>
        </pc:picChg>
        <pc:picChg chg="del">
          <ac:chgData name="Bethany Bolen" userId="8e338a04f9f07398" providerId="LiveId" clId="{31CDA8C8-736D-4AAE-978E-DC9DB2FE679E}" dt="2020-09-05T03:54:17.761" v="93" actId="478"/>
          <ac:picMkLst>
            <pc:docMk/>
            <pc:sldMk cId="3340234675" sldId="386"/>
            <ac:picMk id="11266" creationId="{00000000-0000-0000-0000-000000000000}"/>
          </ac:picMkLst>
        </pc:picChg>
      </pc:sldChg>
      <pc:sldChg chg="addSp delSp modSp mod">
        <pc:chgData name="Bethany Bolen" userId="8e338a04f9f07398" providerId="LiveId" clId="{31CDA8C8-736D-4AAE-978E-DC9DB2FE679E}" dt="2020-09-05T03:55:22.520" v="131" actId="478"/>
        <pc:sldMkLst>
          <pc:docMk/>
          <pc:sldMk cId="1934308709" sldId="397"/>
        </pc:sldMkLst>
        <pc:picChg chg="add mod ord">
          <ac:chgData name="Bethany Bolen" userId="8e338a04f9f07398" providerId="LiveId" clId="{31CDA8C8-736D-4AAE-978E-DC9DB2FE679E}" dt="2020-09-05T03:55:21.285" v="130" actId="167"/>
          <ac:picMkLst>
            <pc:docMk/>
            <pc:sldMk cId="1934308709" sldId="397"/>
            <ac:picMk id="6" creationId="{A3613FA9-A8CF-4706-8ACA-61268A74218F}"/>
          </ac:picMkLst>
        </pc:picChg>
        <pc:picChg chg="del">
          <ac:chgData name="Bethany Bolen" userId="8e338a04f9f07398" providerId="LiveId" clId="{31CDA8C8-736D-4AAE-978E-DC9DB2FE679E}" dt="2020-09-05T03:55:22.520" v="131" actId="478"/>
          <ac:picMkLst>
            <pc:docMk/>
            <pc:sldMk cId="1934308709" sldId="397"/>
            <ac:picMk id="14338" creationId="{00000000-0000-0000-0000-000000000000}"/>
          </ac:picMkLst>
        </pc:picChg>
      </pc:sldChg>
      <pc:sldChg chg="addSp delSp modSp mod">
        <pc:chgData name="Bethany Bolen" userId="8e338a04f9f07398" providerId="LiveId" clId="{31CDA8C8-736D-4AAE-978E-DC9DB2FE679E}" dt="2020-09-05T03:56:39.148" v="169" actId="1036"/>
        <pc:sldMkLst>
          <pc:docMk/>
          <pc:sldMk cId="1243403966" sldId="419"/>
        </pc:sldMkLst>
        <pc:picChg chg="add mod ord">
          <ac:chgData name="Bethany Bolen" userId="8e338a04f9f07398" providerId="LiveId" clId="{31CDA8C8-736D-4AAE-978E-DC9DB2FE679E}" dt="2020-09-05T03:56:39.148" v="169" actId="1036"/>
          <ac:picMkLst>
            <pc:docMk/>
            <pc:sldMk cId="1243403966" sldId="419"/>
            <ac:picMk id="6" creationId="{7F41FA71-1A19-4979-AFAD-4EECC07C26FA}"/>
          </ac:picMkLst>
        </pc:picChg>
        <pc:picChg chg="del">
          <ac:chgData name="Bethany Bolen" userId="8e338a04f9f07398" providerId="LiveId" clId="{31CDA8C8-736D-4AAE-978E-DC9DB2FE679E}" dt="2020-09-05T03:56:37.461" v="167" actId="478"/>
          <ac:picMkLst>
            <pc:docMk/>
            <pc:sldMk cId="1243403966" sldId="419"/>
            <ac:picMk id="10244" creationId="{00000000-0000-0000-0000-000000000000}"/>
          </ac:picMkLst>
        </pc:picChg>
      </pc:sldChg>
      <pc:sldChg chg="addSp delSp modSp mod">
        <pc:chgData name="Bethany Bolen" userId="8e338a04f9f07398" providerId="LiveId" clId="{31CDA8C8-736D-4AAE-978E-DC9DB2FE679E}" dt="2020-09-05T03:56:03.656" v="148" actId="478"/>
        <pc:sldMkLst>
          <pc:docMk/>
          <pc:sldMk cId="3844412178" sldId="424"/>
        </pc:sldMkLst>
        <pc:picChg chg="add mod ord">
          <ac:chgData name="Bethany Bolen" userId="8e338a04f9f07398" providerId="LiveId" clId="{31CDA8C8-736D-4AAE-978E-DC9DB2FE679E}" dt="2020-09-05T03:56:02.353" v="147" actId="167"/>
          <ac:picMkLst>
            <pc:docMk/>
            <pc:sldMk cId="3844412178" sldId="424"/>
            <ac:picMk id="6" creationId="{1BFBBFBF-5815-4081-86AB-D750639D249B}"/>
          </ac:picMkLst>
        </pc:picChg>
        <pc:picChg chg="del">
          <ac:chgData name="Bethany Bolen" userId="8e338a04f9f07398" providerId="LiveId" clId="{31CDA8C8-736D-4AAE-978E-DC9DB2FE679E}" dt="2020-09-05T03:56:03.656" v="148" actId="478"/>
          <ac:picMkLst>
            <pc:docMk/>
            <pc:sldMk cId="3844412178" sldId="424"/>
            <ac:picMk id="6146" creationId="{00000000-0000-0000-0000-000000000000}"/>
          </ac:picMkLst>
        </pc:picChg>
      </pc:sldChg>
      <pc:sldChg chg="addSp delSp modSp mod">
        <pc:chgData name="Bethany Bolen" userId="8e338a04f9f07398" providerId="LiveId" clId="{31CDA8C8-736D-4AAE-978E-DC9DB2FE679E}" dt="2020-09-05T03:56:09.728" v="153" actId="478"/>
        <pc:sldMkLst>
          <pc:docMk/>
          <pc:sldMk cId="3992294617" sldId="430"/>
        </pc:sldMkLst>
        <pc:picChg chg="add mod ord">
          <ac:chgData name="Bethany Bolen" userId="8e338a04f9f07398" providerId="LiveId" clId="{31CDA8C8-736D-4AAE-978E-DC9DB2FE679E}" dt="2020-09-05T03:56:08.653" v="152" actId="167"/>
          <ac:picMkLst>
            <pc:docMk/>
            <pc:sldMk cId="3992294617" sldId="430"/>
            <ac:picMk id="6" creationId="{D3514BA5-F14F-46D9-B62D-96E66024635F}"/>
          </ac:picMkLst>
        </pc:picChg>
        <pc:picChg chg="del">
          <ac:chgData name="Bethany Bolen" userId="8e338a04f9f07398" providerId="LiveId" clId="{31CDA8C8-736D-4AAE-978E-DC9DB2FE679E}" dt="2020-09-05T03:56:09.728" v="153" actId="478"/>
          <ac:picMkLst>
            <pc:docMk/>
            <pc:sldMk cId="3992294617" sldId="430"/>
            <ac:picMk id="8194" creationId="{00000000-0000-0000-0000-000000000000}"/>
          </ac:picMkLst>
        </pc:picChg>
      </pc:sldChg>
      <pc:sldChg chg="addSp delSp modSp mod">
        <pc:chgData name="Bethany Bolen" userId="8e338a04f9f07398" providerId="LiveId" clId="{31CDA8C8-736D-4AAE-978E-DC9DB2FE679E}" dt="2020-09-05T03:51:39.368" v="4" actId="478"/>
        <pc:sldMkLst>
          <pc:docMk/>
          <pc:sldMk cId="3880902818" sldId="439"/>
        </pc:sldMkLst>
        <pc:picChg chg="del">
          <ac:chgData name="Bethany Bolen" userId="8e338a04f9f07398" providerId="LiveId" clId="{31CDA8C8-736D-4AAE-978E-DC9DB2FE679E}" dt="2020-09-05T03:51:39.368" v="4" actId="478"/>
          <ac:picMkLst>
            <pc:docMk/>
            <pc:sldMk cId="3880902818" sldId="439"/>
            <ac:picMk id="6" creationId="{00000000-0000-0000-0000-000000000000}"/>
          </ac:picMkLst>
        </pc:picChg>
        <pc:picChg chg="add mod ord">
          <ac:chgData name="Bethany Bolen" userId="8e338a04f9f07398" providerId="LiveId" clId="{31CDA8C8-736D-4AAE-978E-DC9DB2FE679E}" dt="2020-09-05T03:51:38.205" v="3" actId="167"/>
          <ac:picMkLst>
            <pc:docMk/>
            <pc:sldMk cId="3880902818" sldId="439"/>
            <ac:picMk id="7" creationId="{60A8ADAE-E55E-4CB7-9BD5-C32A881128CE}"/>
          </ac:picMkLst>
        </pc:picChg>
      </pc:sldChg>
      <pc:sldChg chg="addSp delSp modSp mod">
        <pc:chgData name="Bethany Bolen" userId="8e338a04f9f07398" providerId="LiveId" clId="{31CDA8C8-736D-4AAE-978E-DC9DB2FE679E}" dt="2020-09-05T03:51:46.170" v="9" actId="478"/>
        <pc:sldMkLst>
          <pc:docMk/>
          <pc:sldMk cId="4013649002" sldId="443"/>
        </pc:sldMkLst>
        <pc:picChg chg="del">
          <ac:chgData name="Bethany Bolen" userId="8e338a04f9f07398" providerId="LiveId" clId="{31CDA8C8-736D-4AAE-978E-DC9DB2FE679E}" dt="2020-09-05T03:51:46.170" v="9" actId="478"/>
          <ac:picMkLst>
            <pc:docMk/>
            <pc:sldMk cId="4013649002" sldId="443"/>
            <ac:picMk id="6" creationId="{00000000-0000-0000-0000-000000000000}"/>
          </ac:picMkLst>
        </pc:picChg>
        <pc:picChg chg="add mod ord">
          <ac:chgData name="Bethany Bolen" userId="8e338a04f9f07398" providerId="LiveId" clId="{31CDA8C8-736D-4AAE-978E-DC9DB2FE679E}" dt="2020-09-05T03:51:45.101" v="8" actId="167"/>
          <ac:picMkLst>
            <pc:docMk/>
            <pc:sldMk cId="4013649002" sldId="443"/>
            <ac:picMk id="7" creationId="{A9E03750-CAEB-41D5-9D24-9E33A37E8412}"/>
          </ac:picMkLst>
        </pc:picChg>
      </pc:sldChg>
      <pc:sldChg chg="addSp delSp modSp mod">
        <pc:chgData name="Bethany Bolen" userId="8e338a04f9f07398" providerId="LiveId" clId="{31CDA8C8-736D-4AAE-978E-DC9DB2FE679E}" dt="2020-09-05T03:52:00.095" v="14" actId="478"/>
        <pc:sldMkLst>
          <pc:docMk/>
          <pc:sldMk cId="1233787209" sldId="448"/>
        </pc:sldMkLst>
        <pc:picChg chg="add mod ord">
          <ac:chgData name="Bethany Bolen" userId="8e338a04f9f07398" providerId="LiveId" clId="{31CDA8C8-736D-4AAE-978E-DC9DB2FE679E}" dt="2020-09-05T03:51:59.035" v="13" actId="167"/>
          <ac:picMkLst>
            <pc:docMk/>
            <pc:sldMk cId="1233787209" sldId="448"/>
            <ac:picMk id="6" creationId="{B1A3E611-4D3D-447E-9540-1A44216997C6}"/>
          </ac:picMkLst>
        </pc:picChg>
        <pc:picChg chg="del">
          <ac:chgData name="Bethany Bolen" userId="8e338a04f9f07398" providerId="LiveId" clId="{31CDA8C8-736D-4AAE-978E-DC9DB2FE679E}" dt="2020-09-05T03:52:00.095" v="14" actId="478"/>
          <ac:picMkLst>
            <pc:docMk/>
            <pc:sldMk cId="1233787209" sldId="448"/>
            <ac:picMk id="2050" creationId="{00000000-0000-0000-0000-000000000000}"/>
          </ac:picMkLst>
        </pc:picChg>
      </pc:sldChg>
      <pc:sldChg chg="addSp delSp modSp mod">
        <pc:chgData name="Bethany Bolen" userId="8e338a04f9f07398" providerId="LiveId" clId="{31CDA8C8-736D-4AAE-978E-DC9DB2FE679E}" dt="2020-09-05T03:52:10.832" v="19" actId="478"/>
        <pc:sldMkLst>
          <pc:docMk/>
          <pc:sldMk cId="596668588" sldId="451"/>
        </pc:sldMkLst>
        <pc:picChg chg="del">
          <ac:chgData name="Bethany Bolen" userId="8e338a04f9f07398" providerId="LiveId" clId="{31CDA8C8-736D-4AAE-978E-DC9DB2FE679E}" dt="2020-09-05T03:52:10.832" v="19" actId="478"/>
          <ac:picMkLst>
            <pc:docMk/>
            <pc:sldMk cId="596668588" sldId="451"/>
            <ac:picMk id="5" creationId="{00000000-0000-0000-0000-000000000000}"/>
          </ac:picMkLst>
        </pc:picChg>
        <pc:picChg chg="add mod ord">
          <ac:chgData name="Bethany Bolen" userId="8e338a04f9f07398" providerId="LiveId" clId="{31CDA8C8-736D-4AAE-978E-DC9DB2FE679E}" dt="2020-09-05T03:52:09.684" v="18" actId="167"/>
          <ac:picMkLst>
            <pc:docMk/>
            <pc:sldMk cId="596668588" sldId="451"/>
            <ac:picMk id="7" creationId="{EA9D8301-D713-445D-BFDA-FA6FB1A78BE8}"/>
          </ac:picMkLst>
        </pc:picChg>
      </pc:sldChg>
      <pc:sldChg chg="addSp delSp modSp mod">
        <pc:chgData name="Bethany Bolen" userId="8e338a04f9f07398" providerId="LiveId" clId="{31CDA8C8-736D-4AAE-978E-DC9DB2FE679E}" dt="2020-09-05T03:52:17.451" v="24" actId="478"/>
        <pc:sldMkLst>
          <pc:docMk/>
          <pc:sldMk cId="1913416480" sldId="453"/>
        </pc:sldMkLst>
        <pc:picChg chg="add mod ord">
          <ac:chgData name="Bethany Bolen" userId="8e338a04f9f07398" providerId="LiveId" clId="{31CDA8C8-736D-4AAE-978E-DC9DB2FE679E}" dt="2020-09-05T03:52:16.509" v="23" actId="167"/>
          <ac:picMkLst>
            <pc:docMk/>
            <pc:sldMk cId="1913416480" sldId="453"/>
            <ac:picMk id="6" creationId="{F8159338-E180-44F6-9078-A276349BE08B}"/>
          </ac:picMkLst>
        </pc:picChg>
        <pc:picChg chg="del">
          <ac:chgData name="Bethany Bolen" userId="8e338a04f9f07398" providerId="LiveId" clId="{31CDA8C8-736D-4AAE-978E-DC9DB2FE679E}" dt="2020-09-05T03:52:17.451" v="24" actId="478"/>
          <ac:picMkLst>
            <pc:docMk/>
            <pc:sldMk cId="1913416480" sldId="453"/>
            <ac:picMk id="12290" creationId="{00000000-0000-0000-0000-000000000000}"/>
          </ac:picMkLst>
        </pc:picChg>
      </pc:sldChg>
      <pc:sldChg chg="addSp delSp modSp mod">
        <pc:chgData name="Bethany Bolen" userId="8e338a04f9f07398" providerId="LiveId" clId="{31CDA8C8-736D-4AAE-978E-DC9DB2FE679E}" dt="2020-09-05T03:52:23.979" v="29" actId="478"/>
        <pc:sldMkLst>
          <pc:docMk/>
          <pc:sldMk cId="1286574792" sldId="454"/>
        </pc:sldMkLst>
        <pc:picChg chg="add mod ord">
          <ac:chgData name="Bethany Bolen" userId="8e338a04f9f07398" providerId="LiveId" clId="{31CDA8C8-736D-4AAE-978E-DC9DB2FE679E}" dt="2020-09-05T03:52:23.045" v="28" actId="962"/>
          <ac:picMkLst>
            <pc:docMk/>
            <pc:sldMk cId="1286574792" sldId="454"/>
            <ac:picMk id="6" creationId="{5B58B42C-CBF8-406D-98D9-D242C4FDB0F5}"/>
          </ac:picMkLst>
        </pc:picChg>
        <pc:picChg chg="del">
          <ac:chgData name="Bethany Bolen" userId="8e338a04f9f07398" providerId="LiveId" clId="{31CDA8C8-736D-4AAE-978E-DC9DB2FE679E}" dt="2020-09-05T03:52:23.979" v="29" actId="478"/>
          <ac:picMkLst>
            <pc:docMk/>
            <pc:sldMk cId="1286574792" sldId="454"/>
            <ac:picMk id="13314" creationId="{00000000-0000-0000-0000-000000000000}"/>
          </ac:picMkLst>
        </pc:picChg>
      </pc:sldChg>
      <pc:sldChg chg="addSp delSp modSp mod">
        <pc:chgData name="Bethany Bolen" userId="8e338a04f9f07398" providerId="LiveId" clId="{31CDA8C8-736D-4AAE-978E-DC9DB2FE679E}" dt="2020-09-05T03:52:31.140" v="34" actId="478"/>
        <pc:sldMkLst>
          <pc:docMk/>
          <pc:sldMk cId="2967962953" sldId="455"/>
        </pc:sldMkLst>
        <pc:picChg chg="add mod ord">
          <ac:chgData name="Bethany Bolen" userId="8e338a04f9f07398" providerId="LiveId" clId="{31CDA8C8-736D-4AAE-978E-DC9DB2FE679E}" dt="2020-09-05T03:52:30.008" v="33" actId="167"/>
          <ac:picMkLst>
            <pc:docMk/>
            <pc:sldMk cId="2967962953" sldId="455"/>
            <ac:picMk id="6" creationId="{36F25D5E-D95A-4DDA-AEC9-0F2692F38D01}"/>
          </ac:picMkLst>
        </pc:picChg>
        <pc:picChg chg="del">
          <ac:chgData name="Bethany Bolen" userId="8e338a04f9f07398" providerId="LiveId" clId="{31CDA8C8-736D-4AAE-978E-DC9DB2FE679E}" dt="2020-09-05T03:52:31.140" v="34" actId="478"/>
          <ac:picMkLst>
            <pc:docMk/>
            <pc:sldMk cId="2967962953" sldId="455"/>
            <ac:picMk id="7170" creationId="{00000000-0000-0000-0000-000000000000}"/>
          </ac:picMkLst>
        </pc:picChg>
      </pc:sldChg>
      <pc:sldChg chg="addSp delSp modSp mod">
        <pc:chgData name="Bethany Bolen" userId="8e338a04f9f07398" providerId="LiveId" clId="{31CDA8C8-736D-4AAE-978E-DC9DB2FE679E}" dt="2020-09-05T03:52:47.853" v="41" actId="171"/>
        <pc:sldMkLst>
          <pc:docMk/>
          <pc:sldMk cId="429717014" sldId="456"/>
        </pc:sldMkLst>
        <pc:picChg chg="add mod ord">
          <ac:chgData name="Bethany Bolen" userId="8e338a04f9f07398" providerId="LiveId" clId="{31CDA8C8-736D-4AAE-978E-DC9DB2FE679E}" dt="2020-09-05T03:52:47.853" v="41" actId="171"/>
          <ac:picMkLst>
            <pc:docMk/>
            <pc:sldMk cId="429717014" sldId="456"/>
            <ac:picMk id="17" creationId="{B943DB8F-C42E-4909-A55D-9B883FFD2C97}"/>
          </ac:picMkLst>
        </pc:picChg>
        <pc:picChg chg="del">
          <ac:chgData name="Bethany Bolen" userId="8e338a04f9f07398" providerId="LiveId" clId="{31CDA8C8-736D-4AAE-978E-DC9DB2FE679E}" dt="2020-09-05T03:52:38.490" v="35" actId="478"/>
          <ac:picMkLst>
            <pc:docMk/>
            <pc:sldMk cId="429717014" sldId="456"/>
            <ac:picMk id="1026" creationId="{00000000-0000-0000-0000-000000000000}"/>
          </ac:picMkLst>
        </pc:picChg>
      </pc:sldChg>
      <pc:sldChg chg="addSp delSp modSp mod">
        <pc:chgData name="Bethany Bolen" userId="8e338a04f9f07398" providerId="LiveId" clId="{31CDA8C8-736D-4AAE-978E-DC9DB2FE679E}" dt="2020-09-05T03:53:29.526" v="66" actId="1035"/>
        <pc:sldMkLst>
          <pc:docMk/>
          <pc:sldMk cId="4052357826" sldId="458"/>
        </pc:sldMkLst>
        <pc:picChg chg="add mod ord">
          <ac:chgData name="Bethany Bolen" userId="8e338a04f9f07398" providerId="LiveId" clId="{31CDA8C8-736D-4AAE-978E-DC9DB2FE679E}" dt="2020-09-05T03:53:29.526" v="66" actId="1035"/>
          <ac:picMkLst>
            <pc:docMk/>
            <pc:sldMk cId="4052357826" sldId="458"/>
            <ac:picMk id="6" creationId="{4CAE08EF-88D0-4B54-9540-B50FE3C3D37B}"/>
          </ac:picMkLst>
        </pc:picChg>
        <pc:picChg chg="del">
          <ac:chgData name="Bethany Bolen" userId="8e338a04f9f07398" providerId="LiveId" clId="{31CDA8C8-736D-4AAE-978E-DC9DB2FE679E}" dt="2020-09-05T03:53:26.913" v="61" actId="478"/>
          <ac:picMkLst>
            <pc:docMk/>
            <pc:sldMk cId="4052357826" sldId="458"/>
            <ac:picMk id="1026" creationId="{00000000-0000-0000-0000-000000000000}"/>
          </ac:picMkLst>
        </pc:picChg>
      </pc:sldChg>
      <pc:sldChg chg="addSp delSp modSp mod">
        <pc:chgData name="Bethany Bolen" userId="8e338a04f9f07398" providerId="LiveId" clId="{31CDA8C8-736D-4AAE-978E-DC9DB2FE679E}" dt="2020-09-05T03:53:09.896" v="51" actId="478"/>
        <pc:sldMkLst>
          <pc:docMk/>
          <pc:sldMk cId="39989730" sldId="465"/>
        </pc:sldMkLst>
        <pc:picChg chg="add mod ord">
          <ac:chgData name="Bethany Bolen" userId="8e338a04f9f07398" providerId="LiveId" clId="{31CDA8C8-736D-4AAE-978E-DC9DB2FE679E}" dt="2020-09-05T03:53:09.029" v="50" actId="167"/>
          <ac:picMkLst>
            <pc:docMk/>
            <pc:sldMk cId="39989730" sldId="465"/>
            <ac:picMk id="6" creationId="{47B72ED3-873E-418D-8A40-A1D0B4C984E1}"/>
          </ac:picMkLst>
        </pc:picChg>
        <pc:picChg chg="del">
          <ac:chgData name="Bethany Bolen" userId="8e338a04f9f07398" providerId="LiveId" clId="{31CDA8C8-736D-4AAE-978E-DC9DB2FE679E}" dt="2020-09-05T03:53:09.896" v="51" actId="478"/>
          <ac:picMkLst>
            <pc:docMk/>
            <pc:sldMk cId="39989730" sldId="465"/>
            <ac:picMk id="3075" creationId="{00000000-0000-0000-0000-000000000000}"/>
          </ac:picMkLst>
        </pc:picChg>
      </pc:sldChg>
      <pc:sldChg chg="addSp delSp modSp mod">
        <pc:chgData name="Bethany Bolen" userId="8e338a04f9f07398" providerId="LiveId" clId="{31CDA8C8-736D-4AAE-978E-DC9DB2FE679E}" dt="2020-09-05T03:54:00.133" v="86" actId="171"/>
        <pc:sldMkLst>
          <pc:docMk/>
          <pc:sldMk cId="3161193427" sldId="469"/>
        </pc:sldMkLst>
        <pc:picChg chg="add del mod ord">
          <ac:chgData name="Bethany Bolen" userId="8e338a04f9f07398" providerId="LiveId" clId="{31CDA8C8-736D-4AAE-978E-DC9DB2FE679E}" dt="2020-09-05T03:53:52.893" v="79" actId="478"/>
          <ac:picMkLst>
            <pc:docMk/>
            <pc:sldMk cId="3161193427" sldId="469"/>
            <ac:picMk id="7" creationId="{914261CC-BBE3-4A4B-97A9-F208206363C1}"/>
          </ac:picMkLst>
        </pc:picChg>
        <pc:picChg chg="add mod ord">
          <ac:chgData name="Bethany Bolen" userId="8e338a04f9f07398" providerId="LiveId" clId="{31CDA8C8-736D-4AAE-978E-DC9DB2FE679E}" dt="2020-09-05T03:54:00.133" v="86" actId="171"/>
          <ac:picMkLst>
            <pc:docMk/>
            <pc:sldMk cId="3161193427" sldId="469"/>
            <ac:picMk id="17" creationId="{50B1267C-0D89-484C-BE0D-75FAF2F35600}"/>
          </ac:picMkLst>
        </pc:picChg>
        <pc:picChg chg="add del">
          <ac:chgData name="Bethany Bolen" userId="8e338a04f9f07398" providerId="LiveId" clId="{31CDA8C8-736D-4AAE-978E-DC9DB2FE679E}" dt="2020-09-05T03:53:55.032" v="80" actId="478"/>
          <ac:picMkLst>
            <pc:docMk/>
            <pc:sldMk cId="3161193427" sldId="469"/>
            <ac:picMk id="3077" creationId="{00000000-0000-0000-0000-000000000000}"/>
          </ac:picMkLst>
        </pc:picChg>
      </pc:sldChg>
      <pc:sldChg chg="addSp delSp modSp mod">
        <pc:chgData name="Bethany Bolen" userId="8e338a04f9f07398" providerId="LiveId" clId="{31CDA8C8-736D-4AAE-978E-DC9DB2FE679E}" dt="2020-09-05T03:54:38.508" v="98" actId="478"/>
        <pc:sldMkLst>
          <pc:docMk/>
          <pc:sldMk cId="4085582119" sldId="470"/>
        </pc:sldMkLst>
        <pc:picChg chg="add mod ord">
          <ac:chgData name="Bethany Bolen" userId="8e338a04f9f07398" providerId="LiveId" clId="{31CDA8C8-736D-4AAE-978E-DC9DB2FE679E}" dt="2020-09-05T03:54:37.294" v="97" actId="167"/>
          <ac:picMkLst>
            <pc:docMk/>
            <pc:sldMk cId="4085582119" sldId="470"/>
            <ac:picMk id="6" creationId="{D5E99040-FED3-4E39-9455-70AEEDBA0901}"/>
          </ac:picMkLst>
        </pc:picChg>
        <pc:picChg chg="del">
          <ac:chgData name="Bethany Bolen" userId="8e338a04f9f07398" providerId="LiveId" clId="{31CDA8C8-736D-4AAE-978E-DC9DB2FE679E}" dt="2020-09-05T03:54:38.508" v="98" actId="478"/>
          <ac:picMkLst>
            <pc:docMk/>
            <pc:sldMk cId="4085582119" sldId="470"/>
            <ac:picMk id="12291" creationId="{00000000-0000-0000-0000-000000000000}"/>
          </ac:picMkLst>
        </pc:picChg>
      </pc:sldChg>
      <pc:sldChg chg="addSp delSp modSp mod">
        <pc:chgData name="Bethany Bolen" userId="8e338a04f9f07398" providerId="LiveId" clId="{31CDA8C8-736D-4AAE-978E-DC9DB2FE679E}" dt="2020-09-05T03:54:48.142" v="109" actId="171"/>
        <pc:sldMkLst>
          <pc:docMk/>
          <pc:sldMk cId="1598565241" sldId="474"/>
        </pc:sldMkLst>
        <pc:picChg chg="add del mod">
          <ac:chgData name="Bethany Bolen" userId="8e338a04f9f07398" providerId="LiveId" clId="{31CDA8C8-736D-4AAE-978E-DC9DB2FE679E}" dt="2020-09-05T03:54:43.528" v="102" actId="478"/>
          <ac:picMkLst>
            <pc:docMk/>
            <pc:sldMk cId="1598565241" sldId="474"/>
            <ac:picMk id="9" creationId="{8DFDAFB6-F9E2-4433-8B3F-BD6717C7F06A}"/>
          </ac:picMkLst>
        </pc:picChg>
        <pc:picChg chg="add mod ord">
          <ac:chgData name="Bethany Bolen" userId="8e338a04f9f07398" providerId="LiveId" clId="{31CDA8C8-736D-4AAE-978E-DC9DB2FE679E}" dt="2020-09-05T03:54:48.142" v="109" actId="171"/>
          <ac:picMkLst>
            <pc:docMk/>
            <pc:sldMk cId="1598565241" sldId="474"/>
            <ac:picMk id="11" creationId="{CEF8391F-97CB-47A3-83A2-F48A55A15391}"/>
          </ac:picMkLst>
        </pc:picChg>
        <pc:picChg chg="del">
          <ac:chgData name="Bethany Bolen" userId="8e338a04f9f07398" providerId="LiveId" clId="{31CDA8C8-736D-4AAE-978E-DC9DB2FE679E}" dt="2020-09-05T03:54:44.616" v="103" actId="478"/>
          <ac:picMkLst>
            <pc:docMk/>
            <pc:sldMk cId="1598565241" sldId="474"/>
            <ac:picMk id="12290" creationId="{00000000-0000-0000-0000-000000000000}"/>
          </ac:picMkLst>
        </pc:picChg>
      </pc:sldChg>
      <pc:sldChg chg="addSp delSp modSp mod">
        <pc:chgData name="Bethany Bolen" userId="8e338a04f9f07398" providerId="LiveId" clId="{31CDA8C8-736D-4AAE-978E-DC9DB2FE679E}" dt="2020-09-05T03:54:54.312" v="114" actId="478"/>
        <pc:sldMkLst>
          <pc:docMk/>
          <pc:sldMk cId="3063703929" sldId="475"/>
        </pc:sldMkLst>
        <pc:picChg chg="add mod ord">
          <ac:chgData name="Bethany Bolen" userId="8e338a04f9f07398" providerId="LiveId" clId="{31CDA8C8-736D-4AAE-978E-DC9DB2FE679E}" dt="2020-09-05T03:54:53.365" v="113" actId="962"/>
          <ac:picMkLst>
            <pc:docMk/>
            <pc:sldMk cId="3063703929" sldId="475"/>
            <ac:picMk id="6" creationId="{9E9A9F08-8C8C-494E-95EE-77CFC4CA1686}"/>
          </ac:picMkLst>
        </pc:picChg>
        <pc:picChg chg="del">
          <ac:chgData name="Bethany Bolen" userId="8e338a04f9f07398" providerId="LiveId" clId="{31CDA8C8-736D-4AAE-978E-DC9DB2FE679E}" dt="2020-09-05T03:54:54.312" v="114" actId="478"/>
          <ac:picMkLst>
            <pc:docMk/>
            <pc:sldMk cId="3063703929" sldId="475"/>
            <ac:picMk id="13314" creationId="{00000000-0000-0000-0000-000000000000}"/>
          </ac:picMkLst>
        </pc:picChg>
      </pc:sldChg>
      <pc:sldChg chg="addSp delSp modSp mod">
        <pc:chgData name="Bethany Bolen" userId="8e338a04f9f07398" providerId="LiveId" clId="{31CDA8C8-736D-4AAE-978E-DC9DB2FE679E}" dt="2020-09-05T03:55:01.981" v="119" actId="478"/>
        <pc:sldMkLst>
          <pc:docMk/>
          <pc:sldMk cId="1189629983" sldId="476"/>
        </pc:sldMkLst>
        <pc:picChg chg="add mod ord">
          <ac:chgData name="Bethany Bolen" userId="8e338a04f9f07398" providerId="LiveId" clId="{31CDA8C8-736D-4AAE-978E-DC9DB2FE679E}" dt="2020-09-05T03:55:00.629" v="118" actId="167"/>
          <ac:picMkLst>
            <pc:docMk/>
            <pc:sldMk cId="1189629983" sldId="476"/>
            <ac:picMk id="7" creationId="{8A9B9789-5E07-4126-BFB1-5A1903D8522A}"/>
          </ac:picMkLst>
        </pc:picChg>
        <pc:picChg chg="del">
          <ac:chgData name="Bethany Bolen" userId="8e338a04f9f07398" providerId="LiveId" clId="{31CDA8C8-736D-4AAE-978E-DC9DB2FE679E}" dt="2020-09-05T03:55:01.981" v="119" actId="478"/>
          <ac:picMkLst>
            <pc:docMk/>
            <pc:sldMk cId="1189629983" sldId="476"/>
            <ac:picMk id="13314" creationId="{00000000-0000-0000-0000-000000000000}"/>
          </ac:picMkLst>
        </pc:picChg>
      </pc:sldChg>
      <pc:sldChg chg="addSp delSp modSp mod">
        <pc:chgData name="Bethany Bolen" userId="8e338a04f9f07398" providerId="LiveId" clId="{31CDA8C8-736D-4AAE-978E-DC9DB2FE679E}" dt="2020-09-05T03:55:14.080" v="126" actId="171"/>
        <pc:sldMkLst>
          <pc:docMk/>
          <pc:sldMk cId="799676341" sldId="477"/>
        </pc:sldMkLst>
        <pc:grpChg chg="del">
          <ac:chgData name="Bethany Bolen" userId="8e338a04f9f07398" providerId="LiveId" clId="{31CDA8C8-736D-4AAE-978E-DC9DB2FE679E}" dt="2020-09-05T03:55:08.993" v="120" actId="478"/>
          <ac:grpSpMkLst>
            <pc:docMk/>
            <pc:sldMk cId="799676341" sldId="477"/>
            <ac:grpSpMk id="12" creationId="{00000000-0000-0000-0000-000000000000}"/>
          </ac:grpSpMkLst>
        </pc:grpChg>
        <pc:picChg chg="add mod ord">
          <ac:chgData name="Bethany Bolen" userId="8e338a04f9f07398" providerId="LiveId" clId="{31CDA8C8-736D-4AAE-978E-DC9DB2FE679E}" dt="2020-09-05T03:55:14.080" v="126" actId="171"/>
          <ac:picMkLst>
            <pc:docMk/>
            <pc:sldMk cId="799676341" sldId="477"/>
            <ac:picMk id="19" creationId="{81DA2DD1-69F7-4E03-85E7-E11C608C3099}"/>
          </ac:picMkLst>
        </pc:picChg>
      </pc:sldChg>
      <pc:sldChg chg="addSp delSp modSp mod">
        <pc:chgData name="Bethany Bolen" userId="8e338a04f9f07398" providerId="LiveId" clId="{31CDA8C8-736D-4AAE-978E-DC9DB2FE679E}" dt="2020-09-05T03:55:53.293" v="143" actId="732"/>
        <pc:sldMkLst>
          <pc:docMk/>
          <pc:sldMk cId="2539202396" sldId="481"/>
        </pc:sldMkLst>
        <pc:picChg chg="add mod ord modCrop">
          <ac:chgData name="Bethany Bolen" userId="8e338a04f9f07398" providerId="LiveId" clId="{31CDA8C8-736D-4AAE-978E-DC9DB2FE679E}" dt="2020-09-05T03:55:53.293" v="143" actId="732"/>
          <ac:picMkLst>
            <pc:docMk/>
            <pc:sldMk cId="2539202396" sldId="481"/>
            <ac:picMk id="6" creationId="{0C987287-D1AA-438E-A2F9-08954697989F}"/>
          </ac:picMkLst>
        </pc:picChg>
        <pc:picChg chg="del">
          <ac:chgData name="Bethany Bolen" userId="8e338a04f9f07398" providerId="LiveId" clId="{31CDA8C8-736D-4AAE-978E-DC9DB2FE679E}" dt="2020-09-05T03:55:46.404" v="139" actId="478"/>
          <ac:picMkLst>
            <pc:docMk/>
            <pc:sldMk cId="2539202396" sldId="481"/>
            <ac:picMk id="3075" creationId="{00000000-0000-0000-0000-000000000000}"/>
          </ac:picMkLst>
        </pc:picChg>
      </pc:sldChg>
      <pc:sldChg chg="addSp delSp modSp mod">
        <pc:chgData name="Bethany Bolen" userId="8e338a04f9f07398" providerId="LiveId" clId="{31CDA8C8-736D-4AAE-978E-DC9DB2FE679E}" dt="2020-09-05T03:56:27.940" v="162" actId="1036"/>
        <pc:sldMkLst>
          <pc:docMk/>
          <pc:sldMk cId="2088019141" sldId="486"/>
        </pc:sldMkLst>
        <pc:picChg chg="add mod ord">
          <ac:chgData name="Bethany Bolen" userId="8e338a04f9f07398" providerId="LiveId" clId="{31CDA8C8-736D-4AAE-978E-DC9DB2FE679E}" dt="2020-09-05T03:56:27.940" v="162" actId="1036"/>
          <ac:picMkLst>
            <pc:docMk/>
            <pc:sldMk cId="2088019141" sldId="486"/>
            <ac:picMk id="6" creationId="{2B862441-EC67-4A88-9767-EE5F0CA16AD8}"/>
          </ac:picMkLst>
        </pc:picChg>
        <pc:picChg chg="del">
          <ac:chgData name="Bethany Bolen" userId="8e338a04f9f07398" providerId="LiveId" clId="{31CDA8C8-736D-4AAE-978E-DC9DB2FE679E}" dt="2020-09-05T03:56:26.560" v="160" actId="478"/>
          <ac:picMkLst>
            <pc:docMk/>
            <pc:sldMk cId="2088019141" sldId="486"/>
            <ac:picMk id="11266" creationId="{00000000-0000-0000-0000-000000000000}"/>
          </ac:picMkLst>
        </pc:picChg>
      </pc:sldChg>
      <pc:sldChg chg="addSp delSp modSp mod">
        <pc:chgData name="Bethany Bolen" userId="8e338a04f9f07398" providerId="LiveId" clId="{31CDA8C8-736D-4AAE-978E-DC9DB2FE679E}" dt="2020-09-05T03:56:52.139" v="176" actId="478"/>
        <pc:sldMkLst>
          <pc:docMk/>
          <pc:sldMk cId="1819000315" sldId="490"/>
        </pc:sldMkLst>
        <pc:picChg chg="add mod ord">
          <ac:chgData name="Bethany Bolen" userId="8e338a04f9f07398" providerId="LiveId" clId="{31CDA8C8-736D-4AAE-978E-DC9DB2FE679E}" dt="2020-09-05T03:56:50.619" v="175" actId="167"/>
          <ac:picMkLst>
            <pc:docMk/>
            <pc:sldMk cId="1819000315" sldId="490"/>
            <ac:picMk id="6" creationId="{2B60BEF1-9381-4E28-B91A-A2045B7785C1}"/>
          </ac:picMkLst>
        </pc:picChg>
        <pc:picChg chg="del">
          <ac:chgData name="Bethany Bolen" userId="8e338a04f9f07398" providerId="LiveId" clId="{31CDA8C8-736D-4AAE-978E-DC9DB2FE679E}" dt="2020-09-05T03:56:52.139" v="176" actId="478"/>
          <ac:picMkLst>
            <pc:docMk/>
            <pc:sldMk cId="1819000315" sldId="490"/>
            <ac:picMk id="11266"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4/22/2021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3" Type="http://schemas.openxmlformats.org/officeDocument/2006/relationships/hyperlink" Target="http://digitalcollections.nypl.org/items/510d47dc-4744-a3d9-e040-e00a18064a99"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commons.wikimedia.org/wiki/File:Syrian_brown_bears.jpg"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commons.wikimedia.org/wiki/File:Adult_Asiatic_Lion.jpg"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digitalcollections.nypl.org/items/510d47dc-4771-a3d9-e040-e00a18064a99"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digitalcollections.nypl.org/items/510d47e2-72c0-a3d9-e040-e00a18064a99"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items/510d47e2-72c0-a3d9-e040-e00a18064a99" TargetMode="External"/><Relationship Id="rId4" Type="http://schemas.openxmlformats.org/officeDocument/2006/relationships/hyperlink" Target="http://digitalcollections.nypl.org" TargetMode="Externa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taken between 1898 and 1946, shows people ascending the same road that Ahithophel expected David’s party to travel after David was killed.</a:t>
            </a:r>
          </a:p>
          <a:p>
            <a:endParaRPr lang="en-US" dirty="0"/>
          </a:p>
          <a:p>
            <a:r>
              <a:rPr lang="en-US" dirty="0"/>
              <a:t>mat10617</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29149357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dirty="0"/>
              <a:t>The site identification of Mahanaim is difficult and debated. Based on biblical evidence, it is likely that</a:t>
            </a:r>
            <a:r>
              <a:rPr lang="en-US" sz="1200" baseline="0" dirty="0"/>
              <a:t> </a:t>
            </a:r>
            <a:r>
              <a:rPr lang="en-US" sz="1200" dirty="0"/>
              <a:t>Mahanaim is to be found east of Penuel, near the fords of the Jabbok. Mahanaim and Penuel are</a:t>
            </a:r>
            <a:r>
              <a:rPr lang="en-US" sz="1200" baseline="0" dirty="0"/>
              <a:t> likely in</a:t>
            </a:r>
            <a:r>
              <a:rPr lang="en-US" sz="1200" dirty="0"/>
              <a:t> relatively close proximity. Mahanaim and Penuel may therefore</a:t>
            </a:r>
            <a:r>
              <a:rPr lang="en-US" sz="1200" baseline="0" dirty="0"/>
              <a:t> be identified with</a:t>
            </a:r>
            <a:r>
              <a:rPr lang="en-US" sz="1200" dirty="0"/>
              <a:t> the twin sites of </a:t>
            </a:r>
            <a:r>
              <a:rPr lang="en-US" sz="1200" dirty="0" err="1"/>
              <a:t>Tulul</a:t>
            </a:r>
            <a:r>
              <a:rPr lang="en-US" sz="1200" dirty="0"/>
              <a:t> </a:t>
            </a:r>
            <a:r>
              <a:rPr lang="en-US" sz="1200" dirty="0" err="1"/>
              <a:t>adh-Dhahab</a:t>
            </a:r>
            <a:r>
              <a:rPr lang="en-US" sz="1200" dirty="0"/>
              <a:t>. The best identification of Mahanaim is Tell </a:t>
            </a:r>
            <a:r>
              <a:rPr lang="en-US" sz="1200" dirty="0" err="1"/>
              <a:t>adh-Dhahab</a:t>
            </a:r>
            <a:r>
              <a:rPr lang="en-US" sz="1200" dirty="0"/>
              <a:t> ash-</a:t>
            </a:r>
            <a:r>
              <a:rPr lang="en-US" sz="1200" dirty="0" err="1"/>
              <a:t>Sharqiyya</a:t>
            </a:r>
            <a:r>
              <a:rPr lang="en-US" sz="1200" dirty="0"/>
              <a:t> (east), and Penuel is Tell </a:t>
            </a:r>
            <a:r>
              <a:rPr lang="en-US" sz="1200" dirty="0" err="1"/>
              <a:t>adh-Dhahab</a:t>
            </a:r>
            <a:r>
              <a:rPr lang="en-US" sz="1200" dirty="0"/>
              <a:t> al-</a:t>
            </a:r>
            <a:r>
              <a:rPr lang="en-US" sz="1200" dirty="0" err="1"/>
              <a:t>Garbiyya</a:t>
            </a:r>
            <a:r>
              <a:rPr lang="en-US" sz="1200" dirty="0"/>
              <a:t> (west). The latter is shown </a:t>
            </a:r>
            <a:r>
              <a:rPr lang="en-US" sz="1200"/>
              <a:t>in this photo. </a:t>
            </a:r>
            <a:endParaRPr lang="en-US" sz="1200" dirty="0"/>
          </a:p>
          <a:p>
            <a:pPr marL="228600" indent="-228600" eaLnBrk="1" hangingPunct="1"/>
            <a:endParaRPr lang="en-US" sz="1200" dirty="0"/>
          </a:p>
          <a:p>
            <a:pPr marL="228600" indent="-228600" eaLnBrk="1" hangingPunct="1"/>
            <a:r>
              <a:rPr lang="en-US" sz="1200" dirty="0"/>
              <a:t>tb031701145</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In this view, the site of Mahanaim (Tell </a:t>
            </a:r>
            <a:r>
              <a:rPr lang="en-US" dirty="0" err="1"/>
              <a:t>adh-Dhahab</a:t>
            </a:r>
            <a:r>
              <a:rPr lang="en-US" dirty="0"/>
              <a:t> ash-</a:t>
            </a:r>
            <a:r>
              <a:rPr lang="en-US" dirty="0" err="1"/>
              <a:t>Sharqiyya</a:t>
            </a:r>
            <a:r>
              <a:rPr lang="en-US" dirty="0"/>
              <a:t>) is seen from the south. The Jabbok River is visible on the left. The next slide includes a circle around</a:t>
            </a:r>
            <a:r>
              <a:rPr lang="en-US" baseline="0" dirty="0"/>
              <a:t> the site.</a:t>
            </a:r>
            <a:endParaRPr lang="en-US" dirty="0"/>
          </a:p>
          <a:p>
            <a:pPr marL="0" indent="0" eaLnBrk="1" hangingPunct="1"/>
            <a:endParaRPr lang="en-US" dirty="0"/>
          </a:p>
          <a:p>
            <a:pPr marL="0" indent="0" eaLnBrk="1" hangingPunct="1"/>
            <a:r>
              <a:rPr lang="en-US" dirty="0"/>
              <a:t>tb031701147</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In this view, the site of Mahanaim (Tell </a:t>
            </a:r>
            <a:r>
              <a:rPr lang="en-US" dirty="0" err="1"/>
              <a:t>adh-Dhahab</a:t>
            </a:r>
            <a:r>
              <a:rPr lang="en-US" dirty="0"/>
              <a:t> ash-</a:t>
            </a:r>
            <a:r>
              <a:rPr lang="en-US" dirty="0" err="1"/>
              <a:t>Sharqiyya</a:t>
            </a:r>
            <a:r>
              <a:rPr lang="en-US" dirty="0"/>
              <a:t>) is seen from the south. The Jabbok River is visible on the left. </a:t>
            </a:r>
          </a:p>
          <a:p>
            <a:pPr marL="0" indent="0" eaLnBrk="1" hangingPunct="1"/>
            <a:endParaRPr lang="en-US" dirty="0"/>
          </a:p>
          <a:p>
            <a:pPr marL="0" indent="0" eaLnBrk="1" hangingPunct="1"/>
            <a:r>
              <a:rPr lang="en-US" dirty="0"/>
              <a:t>tb031701147</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text gives no direct clues as to Absalom’s route or where he might have crossed the Jordan River. He could have followed the same route as David. However, since the ensuing battle took place in the “forest of Ephraim” (2 Sam 18:6), which appears to be further north, one might suppose that he took a different route. He could have followed the ridge route north through the hill country of Samaria, raising troops as he went (so Aharoni et al. 2002: map 109). It is also possible, if less likely, that he travelled up the western side of the Jordan to cross at Adam. </a:t>
            </a:r>
            <a:r>
              <a:rPr lang="en-US" sz="1200" kern="1200" dirty="0">
                <a:solidFill>
                  <a:schemeClr val="tx1"/>
                </a:solidFill>
                <a:effectLst/>
                <a:latin typeface="+mn-lt"/>
                <a:ea typeface="+mn-ea"/>
                <a:cs typeface="+mn-cs"/>
              </a:rPr>
              <a:t>This map is a detail of map</a:t>
            </a:r>
            <a:r>
              <a:rPr lang="en-US" sz="1200" kern="1200" baseline="0" dirty="0">
                <a:solidFill>
                  <a:schemeClr val="tx1"/>
                </a:solidFill>
                <a:effectLst/>
                <a:latin typeface="+mn-lt"/>
                <a:ea typeface="+mn-ea"/>
                <a:cs typeface="+mn-cs"/>
              </a:rPr>
              <a:t> 1-6 </a:t>
            </a:r>
            <a:r>
              <a:rPr lang="en-US" dirty="0"/>
              <a:t>from the </a:t>
            </a:r>
            <a:r>
              <a:rPr lang="en-US" i="1" dirty="0"/>
              <a:t>Satellite Bible Atlas</a:t>
            </a:r>
            <a:r>
              <a:rPr lang="en-US" dirty="0"/>
              <a:t>, by William Schlegel. Used by permission. An editable version of the map is included behind this</a:t>
            </a:r>
            <a:r>
              <a:rPr lang="en-US" baseline="0" dirty="0"/>
              <a:t> graphic for those who may wish to edit it.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Aharoni, Yohanan;</a:t>
            </a:r>
            <a:r>
              <a:rPr lang="en-US" baseline="0" dirty="0"/>
              <a:t> </a:t>
            </a:r>
            <a:r>
              <a:rPr lang="en-US" baseline="0" dirty="0" err="1"/>
              <a:t>Avi-Yonah</a:t>
            </a:r>
            <a:r>
              <a:rPr lang="en-US" baseline="0" dirty="0"/>
              <a:t>, Michael; Rainey, Anson; and </a:t>
            </a:r>
            <a:r>
              <a:rPr lang="en-US" baseline="0" dirty="0" err="1"/>
              <a:t>Safrai</a:t>
            </a:r>
            <a:r>
              <a:rPr lang="en-US" baseline="0" dirty="0"/>
              <a:t>, Ze’ev.</a:t>
            </a:r>
            <a:endParaRPr lang="en-US" dirty="0"/>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2002	</a:t>
            </a:r>
            <a:r>
              <a:rPr lang="en-US" i="1" dirty="0"/>
              <a:t>The Carta Bible Atlas</a:t>
            </a:r>
            <a:r>
              <a:rPr lang="en-US" dirty="0"/>
              <a:t>. 4th edition.</a:t>
            </a:r>
            <a:r>
              <a:rPr lang="en-US" baseline="0" dirty="0"/>
              <a:t> Jerusalem: Carta.</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338308481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of Adam is a reasonable guess for where Absalom’s army may have forded the Jordan. Adam</a:t>
            </a:r>
            <a:r>
              <a:rPr lang="en-US" baseline="0" dirty="0"/>
              <a:t> is traditionally identified with the ruin of ed-</a:t>
            </a:r>
            <a:r>
              <a:rPr lang="en-US" baseline="0" dirty="0" err="1"/>
              <a:t>Damieh</a:t>
            </a:r>
            <a:r>
              <a:rPr lang="en-US" baseline="0" dirty="0"/>
              <a:t>, which seems to preserve the ancient name of the site. Ed-</a:t>
            </a:r>
            <a:r>
              <a:rPr lang="en-US" baseline="0" dirty="0" err="1"/>
              <a:t>Damieh</a:t>
            </a:r>
            <a:r>
              <a:rPr lang="en-US" baseline="0" dirty="0"/>
              <a:t> sits on the Transjordan side of the Jordan River opposite Wadi Farah. Wadi Farah was an important route that brought traffic from the central hill country sites (e.g., Shechem, Tirzah, Dothan) into the Jordan Valley at which point travelers could head north towards Beth-shean, south towards Jericho, or continue east into Transjordan. The next slide includes labels.</a:t>
            </a:r>
          </a:p>
          <a:p>
            <a:endParaRPr lang="en-US" dirty="0"/>
          </a:p>
          <a:p>
            <a:r>
              <a:rPr lang="en-US" dirty="0"/>
              <a:t>tb121704120</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82283051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site of Adam is a reasonable guess for where Absalom’s army may have forded the Jordan. Adam</a:t>
            </a:r>
            <a:r>
              <a:rPr lang="en-US" baseline="0" dirty="0"/>
              <a:t> is traditionally identified with the ruin of ed-</a:t>
            </a:r>
            <a:r>
              <a:rPr lang="en-US" baseline="0" dirty="0" err="1"/>
              <a:t>Damieh</a:t>
            </a:r>
            <a:r>
              <a:rPr lang="en-US" baseline="0" dirty="0"/>
              <a:t>, which seems to preserve the ancient name of the site. Ed-</a:t>
            </a:r>
            <a:r>
              <a:rPr lang="en-US" baseline="0" dirty="0" err="1"/>
              <a:t>Damieh</a:t>
            </a:r>
            <a:r>
              <a:rPr lang="en-US" baseline="0" dirty="0"/>
              <a:t> sits on the Transjordan side of the Jordan River opposite Wadi Farah. Wadi Farah was an important route that brought traffic from the central hill country sites (e.g., Shechem, Tirzah, Dothan) into the Jordan Valley at which point travelers could head north towards Beth-</a:t>
            </a:r>
            <a:r>
              <a:rPr lang="en-US" baseline="0" dirty="0" err="1"/>
              <a:t>shean</a:t>
            </a:r>
            <a:r>
              <a:rPr lang="en-US" baseline="0" dirty="0"/>
              <a:t>, south towards Jericho, or continue east into Transjordan. </a:t>
            </a:r>
          </a:p>
          <a:p>
            <a:endParaRPr lang="en-US" dirty="0"/>
          </a:p>
          <a:p>
            <a:r>
              <a:rPr lang="en-US" dirty="0"/>
              <a:t>tb121704120</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82283051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Joab had remained loyal</a:t>
            </a:r>
            <a:r>
              <a:rPr lang="en-US" baseline="0" dirty="0"/>
              <a:t> to David, leaving Absalom without a top military leader. The replacement he chose was </a:t>
            </a:r>
            <a:r>
              <a:rPr lang="en-US" baseline="0" dirty="0" err="1"/>
              <a:t>Amasa</a:t>
            </a:r>
            <a:r>
              <a:rPr lang="en-US" baseline="0" dirty="0"/>
              <a:t>. </a:t>
            </a:r>
            <a:r>
              <a:rPr lang="en-US" dirty="0"/>
              <a:t>This photo</a:t>
            </a:r>
            <a:r>
              <a:rPr lang="en-US" baseline="0" dirty="0"/>
              <a:t> illustrates that Joab/</a:t>
            </a:r>
            <a:r>
              <a:rPr lang="en-US" baseline="0" dirty="0" err="1"/>
              <a:t>Amasa’s</a:t>
            </a:r>
            <a:r>
              <a:rPr lang="en-US" baseline="0" dirty="0"/>
              <a:t> position of troop commander or captain was also used in other nations. </a:t>
            </a:r>
            <a:r>
              <a:rPr lang="en-US" dirty="0"/>
              <a:t>This inscription was photographed at the Berlin Museum of the Ancient Near East.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adr070512395</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251699727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Bnei</a:t>
            </a:r>
            <a:r>
              <a:rPr lang="en-US" dirty="0"/>
              <a:t> </a:t>
            </a:r>
            <a:r>
              <a:rPr lang="en-US" dirty="0" err="1"/>
              <a:t>Brak</a:t>
            </a:r>
            <a:r>
              <a:rPr lang="en-US" dirty="0"/>
              <a:t> is a city located in central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tb062807398</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400879544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Amasa</a:t>
            </a:r>
            <a:r>
              <a:rPr lang="en-US" dirty="0"/>
              <a:t> and Joab</a:t>
            </a:r>
            <a:r>
              <a:rPr lang="en-US" baseline="0" dirty="0"/>
              <a:t> were first cousins, since their mother were sisters. This meant that </a:t>
            </a:r>
            <a:r>
              <a:rPr lang="en-US" baseline="0" dirty="0" err="1"/>
              <a:t>Amasa</a:t>
            </a:r>
            <a:r>
              <a:rPr lang="en-US" baseline="0" dirty="0"/>
              <a:t> (like Joab, Abishai, and Asahel) was David’s nephew. </a:t>
            </a:r>
            <a:r>
              <a:rPr lang="en-US" sz="1200" b="0" i="0" kern="1200" dirty="0">
                <a:solidFill>
                  <a:schemeClr val="tx1"/>
                </a:solidFill>
                <a:effectLst/>
                <a:latin typeface="+mn-lt"/>
                <a:ea typeface="+mn-ea"/>
                <a:cs typeface="+mn-cs"/>
              </a:rPr>
              <a:t>This American Colony photograph was taken between 1900 and 1920.</a:t>
            </a:r>
            <a:endParaRPr lang="en-US" baseline="0" dirty="0"/>
          </a:p>
          <a:p>
            <a:endParaRPr lang="en-US" baseline="0" dirty="0"/>
          </a:p>
          <a:p>
            <a:r>
              <a:rPr lang="en-US" dirty="0"/>
              <a:t>mat06434</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168721847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photo shows the mountainous region of Gilead between Pella</a:t>
            </a:r>
            <a:r>
              <a:rPr lang="en-US" baseline="0" dirty="0"/>
              <a:t> (in the north) and Mahanaim (in the south). It was presumably in this area that the forces of Absalom camped and in which the subsequent battle was fought.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tb121704089</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Hebrew phrase “Shalom </a:t>
            </a:r>
            <a:r>
              <a:rPr lang="en-US" dirty="0" err="1"/>
              <a:t>Alechem</a:t>
            </a:r>
            <a:r>
              <a:rPr lang="en-US" dirty="0"/>
              <a:t>” means “Peace be upon you.” It is of course ironic that Ahithophel speaks of peace when he has been instrumental in causing the current civil war.</a:t>
            </a:r>
          </a:p>
          <a:p>
            <a:endParaRPr lang="en-US" dirty="0"/>
          </a:p>
          <a:p>
            <a:r>
              <a:rPr lang="en-US" dirty="0"/>
              <a:t>df072404974</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91493570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See the previous slides for a discussion on the location of Mahanaim. The next slide includes a circle around Tell </a:t>
            </a:r>
            <a:r>
              <a:rPr lang="en-US" sz="1200" dirty="0" err="1"/>
              <a:t>adh-Dhahab</a:t>
            </a:r>
            <a:r>
              <a:rPr lang="en-US" sz="1200" dirty="0"/>
              <a:t> ash-</a:t>
            </a:r>
            <a:r>
              <a:rPr lang="en-US" sz="1200" dirty="0" err="1"/>
              <a:t>Sharqiyya</a:t>
            </a:r>
            <a:r>
              <a:rPr lang="en-US" sz="120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tb031701143</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See the previous slides for a discussion on the location of Mahanaim.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tb031701143</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Shobi</a:t>
            </a:r>
            <a:r>
              <a:rPr lang="en-US" b="0" baseline="0" dirty="0"/>
              <a:t> was a son of the Ammonite king Nahash (1 Sam 11:2), and apparently a brother to the previous Ammonite king Hanun (2 Sam 10:1-4). Shobi was apparently allowed by David to rule as an Ammonite vassal after the city was conquered (2 Sam 12:26-31). The statue in this photo is identified by its inscription as </a:t>
            </a:r>
            <a:r>
              <a:rPr lang="en-US" dirty="0" err="1"/>
              <a:t>Yerah</a:t>
            </a:r>
            <a:r>
              <a:rPr lang="en-US" dirty="0"/>
              <a:t> Azar, a king of Ammon during the 8th century</a:t>
            </a:r>
            <a:r>
              <a:rPr lang="en-US" baseline="0" dirty="0"/>
              <a:t> BC. This statue of him wearing a crown </a:t>
            </a:r>
            <a:r>
              <a:rPr lang="en-US" dirty="0"/>
              <a:t>was photographed at the Amman Museum.</a:t>
            </a:r>
          </a:p>
          <a:p>
            <a:endParaRPr lang="en-US" dirty="0"/>
          </a:p>
          <a:p>
            <a:r>
              <a:rPr lang="en-US" dirty="0"/>
              <a:t>tb060303083</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393835142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Shobi</a:t>
            </a:r>
            <a:r>
              <a:rPr lang="en-US" b="0" baseline="0" dirty="0"/>
              <a:t> was another son of Nahash (and brother of Hanun) who David apparently allowed to rule (as a vassal) Ammon after the city was conquered. This chart comes from </a:t>
            </a:r>
            <a:r>
              <a:rPr lang="en-US" b="0" i="1" baseline="0" dirty="0"/>
              <a:t>The Regnal Chronology of the Kings of Judah and Israel: An Illustrated Guide</a:t>
            </a:r>
            <a:r>
              <a:rPr lang="en-US" b="0" baseline="0" dirty="0"/>
              <a:t>, by Chris McKinny, available from BiblePlaces.com.</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Rabbah,</a:t>
            </a:r>
            <a:r>
              <a:rPr lang="en-US" sz="1200" b="0" i="0" kern="1200" baseline="0" dirty="0">
                <a:solidFill>
                  <a:schemeClr val="tx1"/>
                </a:solidFill>
                <a:effectLst/>
                <a:latin typeface="+mn-lt"/>
                <a:ea typeface="+mn-ea"/>
                <a:cs typeface="+mn-cs"/>
              </a:rPr>
              <a:t> located at the heart of modern Amman, was the capital of the Ammonite kingdom. </a:t>
            </a:r>
            <a:r>
              <a:rPr lang="en-US" sz="1200" b="0" i="0" kern="1200" dirty="0">
                <a:solidFill>
                  <a:schemeClr val="tx1"/>
                </a:solidFill>
                <a:effectLst/>
                <a:latin typeface="+mn-lt"/>
                <a:ea typeface="+mn-ea"/>
                <a:cs typeface="+mn-cs"/>
              </a:rPr>
              <a:t>This aerial</a:t>
            </a:r>
            <a:r>
              <a:rPr lang="en-US" sz="1200" b="0" i="0" kern="1200" baseline="0" dirty="0">
                <a:solidFill>
                  <a:schemeClr val="tx1"/>
                </a:solidFill>
                <a:effectLst/>
                <a:latin typeface="+mn-lt"/>
                <a:ea typeface="+mn-ea"/>
                <a:cs typeface="+mn-cs"/>
              </a:rPr>
              <a:t> view of Rabbah/Amman shows the area before modern development. </a:t>
            </a:r>
            <a:r>
              <a:rPr lang="en-US" dirty="0"/>
              <a:t>The ancient acropolis covers about 40 acres (16 ha) and is L-shaped. The hill is divided into three terraces and was surrounded by deep wadis on all sides but the north. In times of weakness, the Ammonites could find seclusion and protection here. The Jabbok River starts at a strong spring near the citadel of Rabbath Ammon.</a:t>
            </a:r>
            <a:r>
              <a:rPr lang="en-US" sz="1200" b="0" i="0" kern="1200" baseline="0" dirty="0">
                <a:solidFill>
                  <a:schemeClr val="tx1"/>
                </a:solidFill>
                <a:effectLst/>
                <a:latin typeface="+mn-lt"/>
                <a:ea typeface="+mn-ea"/>
                <a:cs typeface="+mn-cs"/>
              </a:rPr>
              <a:t> In the valley below, the Roman theater is easily visible. </a:t>
            </a:r>
            <a:r>
              <a:rPr lang="en-US" sz="1200" b="0" i="0" kern="1200" dirty="0">
                <a:solidFill>
                  <a:schemeClr val="tx1"/>
                </a:solidFill>
                <a:effectLst/>
                <a:latin typeface="+mn-lt"/>
                <a:ea typeface="+mn-ea"/>
                <a:cs typeface="+mn-cs"/>
              </a:rPr>
              <a:t>This American Colony photograph was taken in 1932.</a:t>
            </a: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mat15936</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137422631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location of Rabbah was so strategically important</a:t>
            </a:r>
            <a:r>
              <a:rPr lang="en-US" sz="1200" baseline="0" dirty="0">
                <a:ea typeface="ＭＳ Ｐゴシック" pitchFamily="34" charset="-128"/>
              </a:rPr>
              <a:t> that it continued to be a major city through the Roman period. </a:t>
            </a:r>
            <a:r>
              <a:rPr lang="en-US" sz="1200" dirty="0">
                <a:ea typeface="ＭＳ Ｐゴシック" pitchFamily="34" charset="-128"/>
              </a:rPr>
              <a:t>This</a:t>
            </a:r>
            <a:r>
              <a:rPr lang="en-US" sz="1200" baseline="0" dirty="0">
                <a:ea typeface="ＭＳ Ｐゴシック" pitchFamily="34" charset="-128"/>
              </a:rPr>
              <a:t> photo shows a few remnants of a large Roman temple dedicated to Hercules that once stood atop the citadel. An inscription found at the temple indicates that it </a:t>
            </a:r>
            <a:r>
              <a:rPr lang="en-US" dirty="0"/>
              <a:t>was built when </a:t>
            </a:r>
            <a:r>
              <a:rPr lang="en-US" dirty="0" err="1"/>
              <a:t>Geminius</a:t>
            </a:r>
            <a:r>
              <a:rPr lang="en-US" dirty="0"/>
              <a:t> </a:t>
            </a:r>
            <a:r>
              <a:rPr lang="en-US" dirty="0" err="1"/>
              <a:t>Marcianus</a:t>
            </a:r>
            <a:r>
              <a:rPr lang="en-US" dirty="0"/>
              <a:t> was governor of the Province of Arabia (AD 162–66).</a:t>
            </a:r>
            <a:endParaRPr lang="en-US" sz="1200" baseline="0" dirty="0">
              <a:ea typeface="ＭＳ Ｐゴシック" pitchFamily="34" charset="-128"/>
            </a:endParaRPr>
          </a:p>
          <a:p>
            <a:pPr marL="0" indent="0" eaLnBrk="1" hangingPunct="1">
              <a:buFontTx/>
              <a:buNone/>
            </a:pPr>
            <a:endParaRPr lang="en-US" sz="1200" dirty="0">
              <a:ea typeface="ＭＳ Ｐゴシック" pitchFamily="34" charset="-128"/>
            </a:endParaRPr>
          </a:p>
          <a:p>
            <a:pPr marL="228600" indent="-228600" eaLnBrk="1" hangingPunct="1"/>
            <a:r>
              <a:rPr lang="en-US" sz="1200" dirty="0">
                <a:ea typeface="ＭＳ Ｐゴシック" pitchFamily="34" charset="-128"/>
              </a:rPr>
              <a:t>tb031801005</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Most of the structures shown</a:t>
            </a:r>
            <a:r>
              <a:rPr lang="en-US" sz="1200" baseline="0" dirty="0">
                <a:ea typeface="ＭＳ Ｐゴシック" pitchFamily="34" charset="-128"/>
              </a:rPr>
              <a:t> on this plan of the Amman Citadel are later Umayyad buildings (7th–8th centuries AD). The Roman Temple of Hercules (circa AD 165) and a much earlier Ammonite palace (circa 800 BC) are labeled on this photo. </a:t>
            </a:r>
            <a:r>
              <a:rPr lang="en-US" sz="1200" dirty="0">
                <a:ea typeface="ＭＳ Ｐゴシック" pitchFamily="34" charset="-128"/>
              </a:rPr>
              <a:t>This image comes from </a:t>
            </a:r>
            <a:r>
              <a:rPr lang="en-US" dirty="0"/>
              <a:t>Jean </a:t>
            </a:r>
            <a:r>
              <a:rPr lang="en-US" dirty="0" err="1"/>
              <a:t>Housen</a:t>
            </a:r>
            <a:r>
              <a:rPr lang="en-US" dirty="0"/>
              <a:t> and is licensed under CC BY-SA 3.0, via Wikimedia Commons: https://commons.wikimedia.org/wiki/File:20100923_amman04.JPG.</a:t>
            </a:r>
          </a:p>
          <a:p>
            <a:pPr marL="0" indent="0" eaLnBrk="1" hangingPunct="1">
              <a:buFontTx/>
              <a:buNone/>
            </a:pPr>
            <a:endParaRPr lang="en-US" sz="1200" dirty="0">
              <a:ea typeface="ＭＳ Ｐゴシック" pitchFamily="34" charset="-128"/>
            </a:endParaRPr>
          </a:p>
          <a:p>
            <a:pPr marL="0" indent="0" eaLnBrk="1" hangingPunct="1">
              <a:buFontTx/>
              <a:buNone/>
            </a:pPr>
            <a:r>
              <a:rPr lang="en-US" sz="1200" dirty="0">
                <a:ea typeface="ＭＳ Ｐゴシック" pitchFamily="34" charset="-128"/>
              </a:rPr>
              <a:t>wiki201009232592</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ea typeface="ＭＳ Ｐゴシック" pitchFamily="34" charset="-128"/>
              </a:rPr>
              <a:t>The most extensive</a:t>
            </a:r>
            <a:r>
              <a:rPr lang="en-US" sz="1200" baseline="0" dirty="0">
                <a:ea typeface="ＭＳ Ｐゴシック" pitchFamily="34" charset="-128"/>
              </a:rPr>
              <a:t> Iron Age evidence to be uncovered at Rabbah so far is the structure shown in this photo. Dating to circa 800 BC, it consists of a large structure with thick walls, surrounding a plastered courtyard. Archaeologists have interpreted it as an Ammonite palace. A few columns of the Temple of Hercules (Roman period) are visible in the background.</a:t>
            </a:r>
          </a:p>
          <a:p>
            <a:pPr marL="0" indent="0" eaLnBrk="1" hangingPunct="1">
              <a:buFontTx/>
              <a:buNone/>
            </a:pPr>
            <a:endParaRPr lang="en-US" sz="1200" dirty="0">
              <a:ea typeface="ＭＳ Ｐゴシック" pitchFamily="34" charset="-128"/>
            </a:endParaRPr>
          </a:p>
          <a:p>
            <a:pPr marL="0" indent="0" eaLnBrk="1" hangingPunct="1">
              <a:buFontTx/>
              <a:buNone/>
            </a:pPr>
            <a:r>
              <a:rPr lang="it-IT" dirty="0"/>
              <a:t>tb031115265</a:t>
            </a:r>
            <a:endParaRPr lang="en-US" sz="1200"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417311563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Machir the son of </a:t>
            </a:r>
            <a:r>
              <a:rPr lang="en-US" dirty="0" err="1"/>
              <a:t>Ammiel</a:t>
            </a:r>
            <a:r>
              <a:rPr lang="en-US" dirty="0"/>
              <a:t> lived</a:t>
            </a:r>
            <a:r>
              <a:rPr lang="en-US" baseline="0" dirty="0"/>
              <a:t> in the tribal region of Manasseh and was probably a </a:t>
            </a:r>
            <a:r>
              <a:rPr lang="en-US" baseline="0" dirty="0" err="1"/>
              <a:t>Machirite</a:t>
            </a:r>
            <a:r>
              <a:rPr lang="en-US" baseline="0" dirty="0"/>
              <a:t> (the eldest of Manasseh’s sons, cf. </a:t>
            </a:r>
            <a:r>
              <a:rPr lang="de-DE" sz="1200" b="0" i="0" u="none" strike="noStrike" kern="1200" baseline="0" dirty="0">
                <a:solidFill>
                  <a:schemeClr val="tx1"/>
                </a:solidFill>
              </a:rPr>
              <a:t>Num 32:39-40; Deut 3:15; Josh 13:31; 17:1, 3</a:t>
            </a:r>
            <a:r>
              <a:rPr lang="en-US" baseline="0" dirty="0"/>
              <a:t>). </a:t>
            </a:r>
          </a:p>
          <a:p>
            <a:endParaRPr lang="en-US" b="0" baseline="0" dirty="0"/>
          </a:p>
          <a:p>
            <a:r>
              <a:rPr lang="en-US" b="0" baseline="0" dirty="0"/>
              <a:t>There is general agreement that the Debir (Heb. </a:t>
            </a:r>
            <a:r>
              <a:rPr lang="en-US" b="0" i="1" u="none" baseline="0" dirty="0" err="1"/>
              <a:t>lidebir</a:t>
            </a:r>
            <a:r>
              <a:rPr lang="en-US" b="0" i="0" u="none" baseline="0" dirty="0"/>
              <a:t>, </a:t>
            </a:r>
            <a:r>
              <a:rPr lang="he-IL" sz="1200" b="0" i="0" u="none" strike="noStrike" kern="1200" baseline="0" dirty="0">
                <a:solidFill>
                  <a:schemeClr val="tx1"/>
                </a:solidFill>
              </a:rPr>
              <a:t>לִדְבִר</a:t>
            </a:r>
            <a:r>
              <a:rPr lang="en-US" b="0" i="0" u="none" baseline="0" dirty="0"/>
              <a:t>)</a:t>
            </a:r>
            <a:r>
              <a:rPr lang="en-US" b="0" baseline="0" dirty="0"/>
              <a:t> of Josh 13:26 should be related to Lo-debar (Heb. </a:t>
            </a:r>
            <a:r>
              <a:rPr lang="he-IL" sz="1200" b="0" i="0" u="none" strike="noStrike" kern="1200" baseline="0" dirty="0">
                <a:solidFill>
                  <a:schemeClr val="tx1"/>
                </a:solidFill>
              </a:rPr>
              <a:t>לאֹ דְבָר</a:t>
            </a:r>
            <a:r>
              <a:rPr lang="en-US" sz="1200" b="0" i="0" u="none" strike="noStrike" kern="1200" baseline="0" dirty="0">
                <a:solidFill>
                  <a:schemeClr val="tx1"/>
                </a:solidFill>
              </a:rPr>
              <a:t> or </a:t>
            </a:r>
            <a:r>
              <a:rPr lang="he-IL" sz="1200" b="0" i="0" u="none" strike="noStrike" kern="1200" baseline="0" dirty="0">
                <a:solidFill>
                  <a:schemeClr val="tx1"/>
                </a:solidFill>
              </a:rPr>
              <a:t>לוֹ דְבָר</a:t>
            </a:r>
            <a:r>
              <a:rPr lang="en-US" sz="1200" b="0" i="0" u="none" strike="noStrike" kern="1200" baseline="0" dirty="0">
                <a:solidFill>
                  <a:schemeClr val="tx1"/>
                </a:solidFill>
              </a:rPr>
              <a:t> or </a:t>
            </a:r>
            <a:r>
              <a:rPr lang="he-IL" sz="1200" b="0" i="0" u="none" strike="noStrike" kern="1200" baseline="0" dirty="0">
                <a:solidFill>
                  <a:schemeClr val="tx1"/>
                </a:solidFill>
              </a:rPr>
              <a:t>לֹדְבַר</a:t>
            </a:r>
            <a:r>
              <a:rPr lang="en-US" sz="1200" b="0" i="0" u="none" strike="noStrike" kern="1200" baseline="0" dirty="0">
                <a:solidFill>
                  <a:schemeClr val="tx1"/>
                </a:solidFill>
              </a:rPr>
              <a:t>;</a:t>
            </a:r>
            <a:r>
              <a:rPr lang="en-US" b="0" baseline="0" dirty="0"/>
              <a:t> 2 Sam 9:4-5; 17:27; Amos 6:13; cf. 2 </a:t>
            </a:r>
            <a:r>
              <a:rPr lang="en-US" b="0" baseline="0" dirty="0" err="1"/>
              <a:t>Kgs</a:t>
            </a:r>
            <a:r>
              <a:rPr lang="en-US" b="0" baseline="0" dirty="0"/>
              <a:t> 14:23, 28). Because of the lack of clear geographic details in the Transjordanian boundary descriptions, suggestions for Debir/Lo-debar include sites in the Jordan Valley, near the Jabbok River and the Yarmuk Valley. It seems probable that Debir/Lo-debar should be located on the northern end of Gad’s territory near the southern shore of the Sea of Galilee (cf. Josh 13:28). If this can be sustained, then the suggestions of </a:t>
            </a:r>
            <a:r>
              <a:rPr lang="en-US" b="0" baseline="0" dirty="0" err="1"/>
              <a:t>Khirbat</a:t>
            </a:r>
            <a:r>
              <a:rPr lang="en-US" b="0" baseline="0" dirty="0"/>
              <a:t> Umm ad-</a:t>
            </a:r>
            <a:r>
              <a:rPr lang="en-US" b="0" baseline="0" dirty="0" err="1"/>
              <a:t>Dabar</a:t>
            </a:r>
            <a:r>
              <a:rPr lang="en-US" b="0" baseline="0" dirty="0"/>
              <a:t>, ‘</a:t>
            </a:r>
            <a:r>
              <a:rPr lang="en-US" b="0" baseline="0" dirty="0" err="1"/>
              <a:t>Idbar</a:t>
            </a:r>
            <a:r>
              <a:rPr lang="en-US" b="0" baseline="0" dirty="0"/>
              <a:t>, and Tell </a:t>
            </a:r>
            <a:r>
              <a:rPr lang="en-US" b="0" baseline="0" dirty="0" err="1"/>
              <a:t>Dober</a:t>
            </a:r>
            <a:r>
              <a:rPr lang="en-US" b="0" baseline="0" dirty="0"/>
              <a:t> (all located in or just north of the Yarmuk Valley) should remain possibilities (Kallai 1986: 264–65; Edelman 1992: 245; MacDonald 2000: 142–43). Recently, Finkelstein et al suggested that Debir/Lo-debar be located at Tell el-</a:t>
            </a:r>
            <a:r>
              <a:rPr lang="en-US" b="0" baseline="0" dirty="0" err="1"/>
              <a:t>Husn</a:t>
            </a:r>
            <a:r>
              <a:rPr lang="en-US" b="0" baseline="0" dirty="0"/>
              <a:t> (south of Irbid) (Finkelstein et al 2011: 144–45).</a:t>
            </a:r>
            <a:endParaRPr lang="en-US" b="1" baseline="0" dirty="0"/>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b="1"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tr-TR" sz="1200" b="0" i="0" u="none" strike="noStrike" kern="1200" baseline="0" dirty="0">
                <a:solidFill>
                  <a:schemeClr val="tx1"/>
                </a:solidFill>
              </a:rPr>
              <a:t>Edelman, D.</a:t>
            </a:r>
            <a:r>
              <a:rPr lang="en-US" dirty="0"/>
              <a:t> </a:t>
            </a:r>
            <a:r>
              <a:rPr lang="tr-TR" sz="1200" b="0" i="0" u="none" strike="noStrike" kern="1200" baseline="0" dirty="0">
                <a:solidFill>
                  <a:schemeClr val="tx1"/>
                </a:solidFill>
              </a:rPr>
              <a:t>V.</a:t>
            </a:r>
            <a:endParaRPr lang="en-US" dirty="0"/>
          </a:p>
          <a:p>
            <a:pPr marL="685800" marR="0" indent="-457200" algn="l" defTabSz="914400" rtl="0" eaLnBrk="1" fontAlgn="auto" latinLnBrk="0" hangingPunct="1">
              <a:lnSpc>
                <a:spcPct val="100000"/>
              </a:lnSpc>
              <a:spcBef>
                <a:spcPts val="0"/>
              </a:spcBef>
              <a:spcAft>
                <a:spcPts val="0"/>
              </a:spcAft>
              <a:buClrTx/>
              <a:buSzTx/>
              <a:tabLst>
                <a:tab pos="685800" algn="l"/>
              </a:tabLst>
              <a:defRPr/>
            </a:pPr>
            <a:r>
              <a:rPr lang="en-US" dirty="0"/>
              <a:t>1992	</a:t>
            </a:r>
            <a:r>
              <a:rPr lang="tr-TR" sz="1200" b="0" i="0" u="none" strike="noStrike" kern="1200" baseline="0" dirty="0">
                <a:solidFill>
                  <a:schemeClr val="tx1"/>
                </a:solidFill>
              </a:rPr>
              <a:t>Lo-debar</a:t>
            </a:r>
            <a:r>
              <a:rPr lang="en-US" sz="1200" b="0" i="0" u="none" strike="noStrike" kern="1200" baseline="0" dirty="0">
                <a:solidFill>
                  <a:schemeClr val="tx1"/>
                </a:solidFill>
              </a:rPr>
              <a:t>.</a:t>
            </a:r>
            <a:r>
              <a:rPr lang="tr-TR" sz="1200" b="0" i="0" u="none" strike="noStrike" kern="1200" baseline="0" dirty="0">
                <a:solidFill>
                  <a:schemeClr val="tx1"/>
                </a:solidFill>
              </a:rPr>
              <a:t> </a:t>
            </a:r>
            <a:r>
              <a:rPr lang="tr-TR" sz="1200" b="0" i="1" u="none" strike="noStrike" kern="1200" baseline="0" dirty="0">
                <a:solidFill>
                  <a:schemeClr val="tx1"/>
                </a:solidFill>
              </a:rPr>
              <a:t>Anchor Bible Dictionary</a:t>
            </a:r>
            <a:r>
              <a:rPr lang="en-US" sz="1200" b="0" i="1" u="none" strike="noStrike" kern="1200" baseline="0" dirty="0">
                <a:solidFill>
                  <a:schemeClr val="tx1"/>
                </a:solidFill>
              </a:rPr>
              <a:t> </a:t>
            </a:r>
            <a:r>
              <a:rPr lang="en-US" sz="1200" b="0" u="none" strike="noStrike" kern="1200" baseline="0" dirty="0">
                <a:solidFill>
                  <a:schemeClr val="tx1"/>
                </a:solidFill>
              </a:rPr>
              <a:t>vol. 4</a:t>
            </a:r>
            <a:r>
              <a:rPr lang="tr-TR" sz="1200" b="0" i="0" u="none" strike="noStrike" kern="1200" baseline="0" dirty="0">
                <a:solidFill>
                  <a:schemeClr val="tx1"/>
                </a:solidFill>
              </a:rPr>
              <a:t>,</a:t>
            </a:r>
            <a:r>
              <a:rPr lang="en-US" sz="1200" b="0" i="0" u="none" strike="noStrike" kern="1200" baseline="0" dirty="0">
                <a:solidFill>
                  <a:schemeClr val="tx1"/>
                </a:solidFill>
              </a:rPr>
              <a:t> ed. D. N. Freedman. New York: Doubleday</a:t>
            </a:r>
            <a:r>
              <a:rPr lang="tr-TR" sz="1200" b="0" i="0" u="none" strike="noStrike" kern="1200" baseline="0" dirty="0">
                <a:solidFill>
                  <a:schemeClr val="tx1"/>
                </a:solidFill>
              </a:rPr>
              <a:t>.</a:t>
            </a:r>
          </a:p>
          <a:p>
            <a:r>
              <a:rPr lang="tr-TR" dirty="0">
                <a:effectLst/>
              </a:rPr>
              <a:t>Finkelstein, Israel</a:t>
            </a:r>
            <a:r>
              <a:rPr lang="en-US" dirty="0"/>
              <a:t>;</a:t>
            </a:r>
            <a:r>
              <a:rPr lang="tr-TR" dirty="0">
                <a:effectLst/>
              </a:rPr>
              <a:t> Koch,</a:t>
            </a:r>
            <a:r>
              <a:rPr lang="en-US" dirty="0">
                <a:effectLst/>
              </a:rPr>
              <a:t> </a:t>
            </a:r>
            <a:r>
              <a:rPr lang="en-US" dirty="0" err="1">
                <a:effectLst/>
              </a:rPr>
              <a:t>Ido</a:t>
            </a:r>
            <a:r>
              <a:rPr lang="en-US" dirty="0">
                <a:effectLst/>
              </a:rPr>
              <a:t>;</a:t>
            </a:r>
            <a:r>
              <a:rPr lang="tr-TR" dirty="0">
                <a:effectLst/>
              </a:rPr>
              <a:t> and Lipschits</a:t>
            </a:r>
            <a:r>
              <a:rPr lang="en-US" dirty="0">
                <a:effectLst/>
              </a:rPr>
              <a:t>, </a:t>
            </a:r>
            <a:r>
              <a:rPr lang="en-US" dirty="0" err="1">
                <a:effectLst/>
              </a:rPr>
              <a:t>Oded</a:t>
            </a:r>
            <a:r>
              <a:rPr lang="en-US" dirty="0">
                <a:effectLst/>
              </a:rPr>
              <a:t>.</a:t>
            </a:r>
          </a:p>
          <a:p>
            <a:pPr marL="685800" indent="-457200">
              <a:tabLst>
                <a:tab pos="685800" algn="l"/>
              </a:tabLst>
            </a:pPr>
            <a:r>
              <a:rPr lang="tr-TR" dirty="0">
                <a:effectLst/>
              </a:rPr>
              <a:t>2011</a:t>
            </a:r>
            <a:r>
              <a:rPr lang="en-US" dirty="0">
                <a:effectLst/>
              </a:rPr>
              <a:t>	</a:t>
            </a:r>
            <a:r>
              <a:rPr lang="tr-TR" dirty="0">
                <a:effectLst/>
              </a:rPr>
              <a:t>The Biblical Gilead: </a:t>
            </a:r>
            <a:r>
              <a:rPr lang="en-US" dirty="0">
                <a:effectLst/>
              </a:rPr>
              <a:t>O</a:t>
            </a:r>
            <a:r>
              <a:rPr lang="tr-TR" dirty="0">
                <a:effectLst/>
              </a:rPr>
              <a:t>bservations on </a:t>
            </a:r>
            <a:r>
              <a:rPr lang="en-US" dirty="0"/>
              <a:t>I</a:t>
            </a:r>
            <a:r>
              <a:rPr lang="tr-TR" dirty="0">
                <a:effectLst/>
              </a:rPr>
              <a:t>dentifications, </a:t>
            </a:r>
            <a:r>
              <a:rPr lang="en-US" dirty="0">
                <a:effectLst/>
              </a:rPr>
              <a:t>G</a:t>
            </a:r>
            <a:r>
              <a:rPr lang="tr-TR" dirty="0">
                <a:effectLst/>
              </a:rPr>
              <a:t>eographic </a:t>
            </a:r>
            <a:r>
              <a:rPr lang="en-US" dirty="0"/>
              <a:t>D</a:t>
            </a:r>
            <a:r>
              <a:rPr lang="tr-TR" dirty="0">
                <a:effectLst/>
              </a:rPr>
              <a:t>ivisions</a:t>
            </a:r>
            <a:r>
              <a:rPr lang="en-US" dirty="0">
                <a:effectLst/>
              </a:rPr>
              <a:t>,</a:t>
            </a:r>
            <a:r>
              <a:rPr lang="tr-TR" dirty="0">
                <a:effectLst/>
              </a:rPr>
              <a:t> and </a:t>
            </a:r>
            <a:r>
              <a:rPr lang="en-US" dirty="0">
                <a:effectLst/>
              </a:rPr>
              <a:t>T</a:t>
            </a:r>
            <a:r>
              <a:rPr lang="tr-TR" dirty="0">
                <a:effectLst/>
              </a:rPr>
              <a:t>erritorial </a:t>
            </a:r>
            <a:r>
              <a:rPr lang="en-US" dirty="0"/>
              <a:t>H</a:t>
            </a:r>
            <a:r>
              <a:rPr lang="tr-TR" dirty="0">
                <a:effectLst/>
              </a:rPr>
              <a:t>istory. </a:t>
            </a:r>
            <a:r>
              <a:rPr lang="tr-TR" i="1" dirty="0">
                <a:effectLst/>
              </a:rPr>
              <a:t>Ugarit-Forschungen</a:t>
            </a:r>
            <a:r>
              <a:rPr lang="en-US" dirty="0"/>
              <a:t> </a:t>
            </a:r>
            <a:r>
              <a:rPr lang="tr-TR" dirty="0">
                <a:effectLst/>
              </a:rPr>
              <a:t>43: 131</a:t>
            </a:r>
            <a:r>
              <a:rPr lang="en-US" dirty="0">
                <a:effectLst/>
              </a:rPr>
              <a:t>–</a:t>
            </a:r>
            <a:r>
              <a:rPr lang="tr-TR" dirty="0">
                <a:effectLst/>
              </a:rPr>
              <a:t>60.</a:t>
            </a:r>
          </a:p>
          <a:p>
            <a:r>
              <a:rPr lang="tr-TR" dirty="0">
                <a:effectLst/>
              </a:rPr>
              <a:t>Kallai, Z.</a:t>
            </a:r>
            <a:endParaRPr lang="en-US" dirty="0">
              <a:effectLst/>
            </a:endParaRPr>
          </a:p>
          <a:p>
            <a:pPr marL="685800" indent="-457200">
              <a:tabLst>
                <a:tab pos="685800" algn="l"/>
              </a:tabLst>
            </a:pPr>
            <a:r>
              <a:rPr lang="tr-TR" dirty="0">
                <a:effectLst/>
              </a:rPr>
              <a:t>1986</a:t>
            </a:r>
            <a:r>
              <a:rPr lang="en-US" dirty="0">
                <a:effectLst/>
              </a:rPr>
              <a:t>	</a:t>
            </a:r>
            <a:r>
              <a:rPr lang="tr-TR" i="1" dirty="0">
                <a:effectLst/>
              </a:rPr>
              <a:t>Historical Geography of the Bible: the Tribal Territories of Israel</a:t>
            </a:r>
            <a:r>
              <a:rPr lang="tr-TR" dirty="0">
                <a:effectLst/>
              </a:rPr>
              <a:t>. </a:t>
            </a:r>
            <a:r>
              <a:rPr lang="en-US" dirty="0">
                <a:effectLst/>
              </a:rPr>
              <a:t>Jerusalem: </a:t>
            </a:r>
            <a:r>
              <a:rPr lang="tr-TR" dirty="0">
                <a:effectLst/>
              </a:rPr>
              <a:t>Magnes Press.</a:t>
            </a:r>
          </a:p>
          <a:p>
            <a:r>
              <a:rPr lang="en-US" dirty="0">
                <a:effectLst/>
              </a:rPr>
              <a:t>MacDonald, B.</a:t>
            </a:r>
          </a:p>
          <a:p>
            <a:pPr marL="685800" indent="-457200">
              <a:tabLst>
                <a:tab pos="685800" algn="l"/>
              </a:tabLst>
            </a:pPr>
            <a:r>
              <a:rPr lang="en-US" dirty="0">
                <a:effectLst/>
              </a:rPr>
              <a:t>2000	</a:t>
            </a:r>
            <a:r>
              <a:rPr lang="en-US" i="1" dirty="0">
                <a:effectLst/>
              </a:rPr>
              <a:t>East of the Jordan: Territories and Sites of the Hebrew Scriptures</a:t>
            </a:r>
            <a:r>
              <a:rPr lang="en-US" dirty="0">
                <a:effectLst/>
              </a:rPr>
              <a:t>. Boston: American Schools of Oriental Research.</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tb060503116</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226062940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shows</a:t>
            </a:r>
            <a:r>
              <a:rPr lang="en-US" baseline="0" dirty="0"/>
              <a:t> </a:t>
            </a:r>
            <a:r>
              <a:rPr lang="en-US" dirty="0"/>
              <a:t>Umm ed-</a:t>
            </a:r>
            <a:r>
              <a:rPr lang="en-US" dirty="0" err="1"/>
              <a:t>Dabar</a:t>
            </a:r>
            <a:r>
              <a:rPr lang="en-US" dirty="0"/>
              <a:t>, possibly</a:t>
            </a:r>
            <a:r>
              <a:rPr lang="en-US" baseline="0" dirty="0"/>
              <a:t> the site of ancient </a:t>
            </a:r>
            <a:r>
              <a:rPr lang="en-US" dirty="0"/>
              <a:t>Lo-debar (2 Sam 9:4-5; 17:27; Amos 6:13).</a:t>
            </a:r>
            <a:r>
              <a:rPr lang="en-US" baseline="0" dirty="0"/>
              <a:t> Umm ed-</a:t>
            </a:r>
            <a:r>
              <a:rPr lang="en-US" baseline="0" dirty="0" err="1"/>
              <a:t>Dabar</a:t>
            </a:r>
            <a:r>
              <a:rPr lang="en-US" baseline="0" dirty="0"/>
              <a:t> is located 10 miles (16 km) south of the Sea of Galilee and 8 miles (13 km) northeast of Beth Shean. The Jordan Rift Valley is visible on the other side of the tell. For a couple of other photos of this site, see the slides on 9:4.</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mtClean="0"/>
              <a:t>tb030915576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Aref</a:t>
            </a:r>
            <a:r>
              <a:rPr lang="en-US" dirty="0"/>
              <a:t> al-</a:t>
            </a:r>
            <a:r>
              <a:rPr lang="en-US" dirty="0" err="1"/>
              <a:t>Aref</a:t>
            </a:r>
            <a:r>
              <a:rPr lang="en-US" dirty="0"/>
              <a:t>, shown</a:t>
            </a:r>
            <a:r>
              <a:rPr lang="en-US" baseline="0" dirty="0"/>
              <a:t> in a suit in the center of this photograph, was a journalist, historian, and politician. He went on to serve as the mayor of East Jerusalem in the 1950s. </a:t>
            </a:r>
            <a:r>
              <a:rPr lang="en-US" dirty="0"/>
              <a:t>This American Colony photograph was</a:t>
            </a:r>
            <a:r>
              <a:rPr lang="en-US" baseline="0" dirty="0"/>
              <a:t> taken </a:t>
            </a:r>
            <a:r>
              <a:rPr lang="en-US" dirty="0"/>
              <a:t>between 1934 and 1939.</a:t>
            </a:r>
          </a:p>
          <a:p>
            <a:endParaRPr lang="en-US" dirty="0"/>
          </a:p>
          <a:p>
            <a:r>
              <a:rPr lang="en-US" dirty="0"/>
              <a:t>mat03791</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Barzillai Street is located in the Talpiot neighborhood south of the Old City of Jerusalem.</a:t>
            </a:r>
          </a:p>
          <a:p>
            <a:endParaRPr lang="en-US" dirty="0"/>
          </a:p>
          <a:p>
            <a:r>
              <a:rPr lang="en-US" dirty="0"/>
              <a:t>tb072404826</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236370427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err="1"/>
              <a:t>Rogelim</a:t>
            </a:r>
            <a:r>
              <a:rPr lang="en-US" b="0" baseline="0" dirty="0"/>
              <a:t> is only mentioned in connection with Barzillai the Gileadite, who supplied David during his stay at Mahanaim and escorted the king on the way to Jerusalem after the defeat of Absalom (</a:t>
            </a:r>
            <a:r>
              <a:rPr lang="de-DE" b="0" baseline="0" dirty="0"/>
              <a:t>2 Sam 17:27; 19:31, cf. </a:t>
            </a:r>
            <a:r>
              <a:rPr lang="de-DE" b="0" i="1" baseline="0" dirty="0"/>
              <a:t>Onom</a:t>
            </a:r>
            <a:r>
              <a:rPr lang="de-DE" b="0" i="0" baseline="0" dirty="0"/>
              <a:t>. 146.6</a:t>
            </a:r>
            <a:r>
              <a:rPr lang="en-US" b="0" baseline="0" dirty="0"/>
              <a:t>). The site of Tell </a:t>
            </a:r>
            <a:r>
              <a:rPr lang="en-US" b="0" baseline="0" dirty="0" err="1"/>
              <a:t>Barsina</a:t>
            </a:r>
            <a:r>
              <a:rPr lang="en-US" b="0" baseline="0" dirty="0"/>
              <a:t> (0.3 mi [0.5 km] north of Mahanaim) is commonly associated with </a:t>
            </a:r>
            <a:r>
              <a:rPr lang="en-US" b="0" baseline="0" dirty="0" err="1"/>
              <a:t>Rogelim</a:t>
            </a:r>
            <a:r>
              <a:rPr lang="en-US" b="0" baseline="0" dirty="0"/>
              <a:t> on the basis of a connection with Wadi </a:t>
            </a:r>
            <a:r>
              <a:rPr lang="en-US" b="0" baseline="0" dirty="0" err="1"/>
              <a:t>er-Rujeileh</a:t>
            </a:r>
            <a:r>
              <a:rPr lang="en-US" b="0" baseline="0" dirty="0"/>
              <a:t> (e.g., Thompson 1992: 788 with earlier literature) and a possible connection between </a:t>
            </a:r>
            <a:r>
              <a:rPr lang="en-US" b="0" baseline="0" dirty="0" err="1"/>
              <a:t>Barsina</a:t>
            </a:r>
            <a:r>
              <a:rPr lang="en-US" b="0" baseline="0" dirty="0"/>
              <a:t> and </a:t>
            </a:r>
            <a:r>
              <a:rPr lang="en-US" b="0" baseline="0" dirty="0" err="1"/>
              <a:t>Barzillai</a:t>
            </a:r>
            <a:r>
              <a:rPr lang="en-US" b="0" baseline="0" dirty="0"/>
              <a:t> (suggested by Abel 1938: 437). Despite this, Glueck’s survey of the site only revealed Roman remains, which led him to suggest the Iron Age I fortress at </a:t>
            </a:r>
            <a:r>
              <a:rPr lang="en-US" sz="1200" b="0" i="0" u="none" strike="noStrike" kern="1200" baseline="0" dirty="0" err="1">
                <a:solidFill>
                  <a:schemeClr val="tx1"/>
                </a:solidFill>
                <a:latin typeface="+mn-lt"/>
                <a:ea typeface="+mn-ea"/>
                <a:cs typeface="+mn-cs"/>
              </a:rPr>
              <a:t>Zaharet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Soq’ah</a:t>
            </a:r>
            <a:r>
              <a:rPr lang="en-US" sz="1200" b="0" i="0" u="none" strike="noStrike" kern="1200" baseline="0" dirty="0">
                <a:solidFill>
                  <a:schemeClr val="tx1"/>
                </a:solidFill>
                <a:latin typeface="+mn-lt"/>
                <a:ea typeface="+mn-ea"/>
                <a:cs typeface="+mn-cs"/>
              </a:rPr>
              <a:t> as the location for </a:t>
            </a:r>
            <a:r>
              <a:rPr lang="en-US" sz="1200" b="0" i="0" u="none" strike="noStrike" kern="1200" baseline="0" dirty="0" err="1">
                <a:solidFill>
                  <a:schemeClr val="tx1"/>
                </a:solidFill>
                <a:latin typeface="+mn-lt"/>
                <a:ea typeface="+mn-ea"/>
                <a:cs typeface="+mn-cs"/>
              </a:rPr>
              <a:t>Rogelim</a:t>
            </a:r>
            <a:r>
              <a:rPr lang="en-US" sz="1200" b="0" i="0" u="none" strike="noStrike" kern="1200" baseline="0" dirty="0">
                <a:solidFill>
                  <a:schemeClr val="tx1"/>
                </a:solidFill>
                <a:latin typeface="+mn-lt"/>
                <a:ea typeface="+mn-ea"/>
                <a:cs typeface="+mn-cs"/>
              </a:rPr>
              <a:t> (Glueck 1951: 176–77, cf. Thompson 1992: 788).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References</a:t>
            </a:r>
            <a:r>
              <a:rPr lang="en-US" sz="1200" b="0" i="0" u="none" strike="noStrike" kern="1200" baseline="0" dirty="0">
                <a:solidFill>
                  <a:schemeClr val="tx1"/>
                </a:solidFill>
                <a:latin typeface="+mn-lt"/>
                <a:ea typeface="+mn-ea"/>
                <a:cs typeface="+mn-cs"/>
              </a:rPr>
              <a:t>:</a:t>
            </a:r>
          </a:p>
          <a:p>
            <a:r>
              <a:rPr lang="en-US" sz="1200" kern="1200" dirty="0">
                <a:solidFill>
                  <a:schemeClr val="tx1"/>
                </a:solidFill>
                <a:effectLst/>
                <a:latin typeface="+mn-lt"/>
                <a:ea typeface="+mn-ea"/>
                <a:cs typeface="+mn-cs"/>
              </a:rPr>
              <a:t>Abel, F. M.</a:t>
            </a:r>
          </a:p>
          <a:p>
            <a:pPr marL="685800" indent="-457200">
              <a:tabLst>
                <a:tab pos="685800" algn="l"/>
              </a:tabLst>
            </a:pPr>
            <a:r>
              <a:rPr lang="en-US" sz="1200" kern="1200" dirty="0">
                <a:solidFill>
                  <a:schemeClr val="tx1"/>
                </a:solidFill>
                <a:effectLst/>
                <a:latin typeface="+mn-lt"/>
                <a:ea typeface="+mn-ea"/>
                <a:cs typeface="+mn-cs"/>
              </a:rPr>
              <a:t>1938	</a:t>
            </a:r>
            <a:r>
              <a:rPr lang="en-US" sz="1200" i="1" kern="1200" dirty="0">
                <a:solidFill>
                  <a:schemeClr val="tx1"/>
                </a:solidFill>
                <a:effectLst/>
                <a:latin typeface="+mn-lt"/>
                <a:ea typeface="+mn-ea"/>
                <a:cs typeface="+mn-cs"/>
              </a:rPr>
              <a:t>Geographic de la Palestine,</a:t>
            </a:r>
            <a:r>
              <a:rPr lang="en-US" dirty="0"/>
              <a:t> vol. 2.</a:t>
            </a:r>
            <a:r>
              <a:rPr lang="en-US" sz="1200" kern="1200" dirty="0">
                <a:solidFill>
                  <a:schemeClr val="tx1"/>
                </a:solidFill>
                <a:effectLst/>
                <a:latin typeface="+mn-lt"/>
                <a:ea typeface="+mn-ea"/>
                <a:cs typeface="+mn-cs"/>
              </a:rPr>
              <a:t> Paris: </a:t>
            </a:r>
            <a:r>
              <a:rPr lang="en-US" sz="1200" kern="1200" dirty="0" err="1">
                <a:solidFill>
                  <a:schemeClr val="tx1"/>
                </a:solidFill>
                <a:effectLst/>
                <a:latin typeface="+mn-lt"/>
                <a:ea typeface="+mn-ea"/>
                <a:cs typeface="+mn-cs"/>
              </a:rPr>
              <a:t>Librairie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Lecoffre</a:t>
            </a:r>
            <a:r>
              <a:rPr lang="en-US" sz="1200" kern="1200" dirty="0">
                <a:solidFill>
                  <a:schemeClr val="tx1"/>
                </a:solidFill>
                <a:effectLst/>
                <a:latin typeface="+mn-lt"/>
                <a:ea typeface="+mn-ea"/>
                <a:cs typeface="+mn-cs"/>
              </a:rPr>
              <a:t>, J. </a:t>
            </a:r>
            <a:r>
              <a:rPr lang="en-US" sz="1200" kern="1200" dirty="0" err="1">
                <a:solidFill>
                  <a:schemeClr val="tx1"/>
                </a:solidFill>
                <a:effectLst/>
                <a:latin typeface="+mn-lt"/>
                <a:ea typeface="+mn-ea"/>
                <a:cs typeface="+mn-cs"/>
              </a:rPr>
              <a:t>Gabalda</a:t>
            </a:r>
            <a:r>
              <a:rPr lang="en-US" sz="1200" kern="1200" dirty="0">
                <a:solidFill>
                  <a:schemeClr val="tx1"/>
                </a:solidFill>
                <a:effectLst/>
                <a:latin typeface="+mn-lt"/>
                <a:ea typeface="+mn-ea"/>
                <a:cs typeface="+mn-cs"/>
              </a:rPr>
              <a:t>.</a:t>
            </a:r>
            <a:endParaRPr lang="en-US" sz="1200" b="0" i="0" u="none" strike="noStrike" kern="1200" baseline="0" dirty="0">
              <a:solidFill>
                <a:schemeClr val="tx1"/>
              </a:solidFill>
              <a:latin typeface="+mn-lt"/>
              <a:ea typeface="+mn-ea"/>
              <a:cs typeface="+mn-cs"/>
            </a:endParaRPr>
          </a:p>
          <a:p>
            <a:r>
              <a:rPr lang="en-US" dirty="0" err="1"/>
              <a:t>Glueck</a:t>
            </a:r>
            <a:r>
              <a:rPr lang="en-US" dirty="0"/>
              <a:t>, N. </a:t>
            </a:r>
          </a:p>
          <a:p>
            <a:pPr marL="685800" indent="-457200">
              <a:tabLst>
                <a:tab pos="685800" algn="l"/>
              </a:tabLst>
            </a:pPr>
            <a:r>
              <a:rPr lang="en-US" dirty="0"/>
              <a:t>1951	</a:t>
            </a:r>
            <a:r>
              <a:rPr lang="en-US" i="1" dirty="0"/>
              <a:t>Explorations in Eastern Palestine IV. Part 1. Annual of the American Schools of Oriental Research </a:t>
            </a:r>
            <a:r>
              <a:rPr lang="en-US" dirty="0"/>
              <a:t>25–28. New Haven: American Schools of Oriental Research.</a:t>
            </a:r>
            <a:endParaRPr lang="tr-TR" dirty="0"/>
          </a:p>
          <a:p>
            <a:r>
              <a:rPr lang="tr-TR" sz="1200" b="0" i="0" u="none" strike="noStrike" kern="1200" baseline="0" dirty="0">
                <a:solidFill>
                  <a:schemeClr val="tx1"/>
                </a:solidFill>
                <a:latin typeface="+mn-lt"/>
                <a:ea typeface="+mn-ea"/>
                <a:cs typeface="+mn-cs"/>
              </a:rPr>
              <a:t>Thompson, H.</a:t>
            </a:r>
            <a:r>
              <a:rPr lang="en-US" sz="1200" b="0" i="0" u="none" strike="noStrike" kern="1200" baseline="0" dirty="0">
                <a:solidFill>
                  <a:schemeClr val="tx1"/>
                </a:solidFill>
                <a:latin typeface="+mn-lt"/>
                <a:ea typeface="+mn-ea"/>
                <a:cs typeface="+mn-cs"/>
              </a:rPr>
              <a:t> </a:t>
            </a:r>
            <a:r>
              <a:rPr lang="tr-TR" sz="1200" b="0" i="0" u="none" strike="noStrike" kern="1200" baseline="0" dirty="0">
                <a:solidFill>
                  <a:schemeClr val="tx1"/>
                </a:solidFill>
                <a:latin typeface="+mn-lt"/>
                <a:ea typeface="+mn-ea"/>
                <a:cs typeface="+mn-cs"/>
              </a:rPr>
              <a:t>O.</a:t>
            </a:r>
            <a:endParaRPr lang="en-US" sz="1200" b="0" i="0" u="none" strike="noStrike" kern="1200" baseline="0" dirty="0">
              <a:solidFill>
                <a:schemeClr val="tx1"/>
              </a:solidFill>
              <a:latin typeface="+mn-lt"/>
              <a:ea typeface="+mn-ea"/>
              <a:cs typeface="+mn-cs"/>
            </a:endParaRPr>
          </a:p>
          <a:p>
            <a:pPr marL="685800" indent="-457200">
              <a:tabLst>
                <a:tab pos="685800" algn="l"/>
              </a:tabLst>
            </a:pPr>
            <a:r>
              <a:rPr lang="en-US" sz="1200" b="0" i="0" u="none" strike="noStrike" kern="1200" baseline="0" dirty="0">
                <a:solidFill>
                  <a:schemeClr val="tx1"/>
                </a:solidFill>
                <a:latin typeface="+mn-lt"/>
                <a:ea typeface="+mn-ea"/>
                <a:cs typeface="+mn-cs"/>
              </a:rPr>
              <a:t>1992	</a:t>
            </a:r>
            <a:r>
              <a:rPr lang="tr-TR" sz="1200" b="0" i="0" u="none" strike="noStrike" kern="1200" baseline="0" dirty="0">
                <a:solidFill>
                  <a:schemeClr val="tx1"/>
                </a:solidFill>
                <a:latin typeface="+mn-lt"/>
                <a:ea typeface="+mn-ea"/>
                <a:cs typeface="+mn-cs"/>
              </a:rPr>
              <a:t>R</a:t>
            </a:r>
            <a:r>
              <a:rPr lang="en-US" sz="1200" b="0" i="0" u="none" strike="noStrike" kern="1200" baseline="0" dirty="0" err="1">
                <a:solidFill>
                  <a:schemeClr val="tx1"/>
                </a:solidFill>
                <a:latin typeface="+mn-lt"/>
                <a:ea typeface="+mn-ea"/>
                <a:cs typeface="+mn-cs"/>
              </a:rPr>
              <a:t>ogelim</a:t>
            </a:r>
            <a:r>
              <a:rPr lang="en-US" sz="1200" b="0" i="0" u="none" strike="noStrike" kern="1200" baseline="0" dirty="0">
                <a:solidFill>
                  <a:schemeClr val="tx1"/>
                </a:solidFill>
                <a:latin typeface="+mn-lt"/>
                <a:ea typeface="+mn-ea"/>
                <a:cs typeface="+mn-cs"/>
              </a:rPr>
              <a:t>.</a:t>
            </a:r>
            <a:r>
              <a:rPr lang="tr-TR"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Anchor Bible Dictionary, </a:t>
            </a:r>
            <a:r>
              <a:rPr lang="en-US" sz="1200" b="0" u="none" strike="noStrike" kern="1200" baseline="0" dirty="0">
                <a:solidFill>
                  <a:schemeClr val="tx1"/>
                </a:solidFill>
                <a:latin typeface="+mn-lt"/>
                <a:ea typeface="+mn-ea"/>
                <a:cs typeface="+mn-cs"/>
              </a:rPr>
              <a:t>vol. 5,</a:t>
            </a:r>
            <a:r>
              <a:rPr lang="en-US" sz="1200" b="0" u="none" strike="noStrike" kern="1200" dirty="0">
                <a:solidFill>
                  <a:schemeClr val="tx1"/>
                </a:solidFill>
                <a:latin typeface="+mn-lt"/>
                <a:ea typeface="+mn-ea"/>
                <a:cs typeface="+mn-cs"/>
              </a:rPr>
              <a:t> ed. D. N. Freedman. New York: Doubleday.</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tb060403043</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305976383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baseline="0" dirty="0">
                <a:solidFill>
                  <a:schemeClr val="tx1"/>
                </a:solidFill>
                <a:latin typeface="+mn-lt"/>
                <a:ea typeface="+mn-ea"/>
                <a:cs typeface="+mn-cs"/>
              </a:rPr>
              <a:t>It is eventually revealed in the later narrative that </a:t>
            </a:r>
            <a:r>
              <a:rPr lang="en-US" sz="1200" b="0" i="0" u="none" strike="noStrike" kern="1200" baseline="0" dirty="0" err="1">
                <a:solidFill>
                  <a:schemeClr val="tx1"/>
                </a:solidFill>
                <a:latin typeface="+mn-lt"/>
                <a:ea typeface="+mn-ea"/>
                <a:cs typeface="+mn-cs"/>
              </a:rPr>
              <a:t>Barzillai</a:t>
            </a:r>
            <a:r>
              <a:rPr lang="en-US" sz="1200" b="0" i="0" u="none" strike="noStrike" kern="1200" baseline="0" dirty="0">
                <a:solidFill>
                  <a:schemeClr val="tx1"/>
                </a:solidFill>
                <a:latin typeface="+mn-lt"/>
                <a:ea typeface="+mn-ea"/>
                <a:cs typeface="+mn-cs"/>
              </a:rPr>
              <a:t> was quite old. “Now </a:t>
            </a:r>
            <a:r>
              <a:rPr lang="en-US" sz="1200" b="0" i="0" u="none" strike="noStrike" kern="1200" baseline="0" dirty="0" err="1">
                <a:solidFill>
                  <a:schemeClr val="tx1"/>
                </a:solidFill>
                <a:latin typeface="+mn-lt"/>
                <a:ea typeface="+mn-ea"/>
                <a:cs typeface="+mn-cs"/>
              </a:rPr>
              <a:t>Barzillai</a:t>
            </a:r>
            <a:r>
              <a:rPr lang="en-US" sz="1200" b="0" i="0" u="none" strike="noStrike" kern="1200" baseline="0" dirty="0">
                <a:solidFill>
                  <a:schemeClr val="tx1"/>
                </a:solidFill>
                <a:latin typeface="+mn-lt"/>
                <a:ea typeface="+mn-ea"/>
                <a:cs typeface="+mn-cs"/>
              </a:rPr>
              <a:t> was a very old man, being eighty years old: and he had provided the king with food while he stayed at Mahanaim; for he was a very wealthy man” </a:t>
            </a:r>
            <a:r>
              <a:rPr lang="it-IT" sz="1200" b="0" i="0" u="none" strike="noStrike" kern="1200" baseline="0" dirty="0">
                <a:solidFill>
                  <a:schemeClr val="tx1"/>
                </a:solidFill>
                <a:latin typeface="+mn-lt"/>
                <a:ea typeface="+mn-ea"/>
                <a:cs typeface="+mn-cs"/>
              </a:rPr>
              <a:t>(2 Sam 19:32). </a:t>
            </a:r>
            <a:r>
              <a:rPr lang="en-US" sz="1200" b="0" i="0" kern="1200" dirty="0">
                <a:solidFill>
                  <a:schemeClr val="tx1"/>
                </a:solidFill>
                <a:effectLst/>
                <a:latin typeface="+mn-lt"/>
                <a:ea typeface="+mn-ea"/>
                <a:cs typeface="+mn-cs"/>
              </a:rPr>
              <a:t>This American Colony photograph was taken between 1898 and 1914.</a:t>
            </a:r>
            <a:endParaRPr lang="en-US" dirty="0"/>
          </a:p>
          <a:p>
            <a:pPr rtl="0"/>
            <a:endParaRPr lang="en-US" dirty="0"/>
          </a:p>
          <a:p>
            <a:r>
              <a:rPr lang="en-US" dirty="0"/>
              <a:t>mat06341</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231569505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provision of “beds,</a:t>
            </a:r>
            <a:r>
              <a:rPr lang="en-US" baseline="0" dirty="0"/>
              <a:t> basins, and clay vessels” are items that would seem to indicate a lengthy stay at Mahanaim. </a:t>
            </a:r>
            <a:r>
              <a:rPr lang="en-US" dirty="0"/>
              <a:t>These models of beds were photographed at the Oriental Institute Museum at the University of Chicago.</a:t>
            </a:r>
          </a:p>
          <a:p>
            <a:endParaRPr lang="en-US" dirty="0"/>
          </a:p>
          <a:p>
            <a:r>
              <a:rPr lang="en-US" dirty="0"/>
              <a:t>adr071011841</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340951063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wooden bed is a few centuries older than the time of David, but</a:t>
            </a:r>
            <a:r>
              <a:rPr lang="en-US" baseline="0" dirty="0"/>
              <a:t> it illustrates the existence of portable wooden beds. This bed </a:t>
            </a:r>
            <a:r>
              <a:rPr lang="en-US" dirty="0"/>
              <a:t>was photographed at the Luxor Museum in Egypt.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tb110500233</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129575043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collection of pottery from the Iron Age II is likely similar</a:t>
            </a:r>
            <a:r>
              <a:rPr lang="en-US" baseline="0" dirty="0"/>
              <a:t> to what was brought to David. This collection includes pitchers, cooking pots, hole-mouth jars and dishes, storage </a:t>
            </a:r>
            <a:r>
              <a:rPr lang="en-US" baseline="0" dirty="0" err="1"/>
              <a:t>pithoi</a:t>
            </a:r>
            <a:r>
              <a:rPr lang="en-US" baseline="0" dirty="0"/>
              <a:t>, basins, and stones for grinding flour. </a:t>
            </a:r>
          </a:p>
          <a:p>
            <a:endParaRPr lang="en-US" dirty="0"/>
          </a:p>
          <a:p>
            <a:r>
              <a:rPr lang="en-US" dirty="0"/>
              <a:t>dad2564</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340951063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British Museum.</a:t>
            </a:r>
          </a:p>
          <a:p>
            <a:endParaRPr lang="en-US" dirty="0"/>
          </a:p>
          <a:p>
            <a:r>
              <a:rPr lang="en-US" dirty="0"/>
              <a:t>tb112004966</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340951063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This display of grains and breads </a:t>
            </a:r>
            <a:r>
              <a:rPr lang="en-US" sz="1200" kern="1200" baseline="0" dirty="0">
                <a:solidFill>
                  <a:schemeClr val="tx1"/>
                </a:solidFill>
                <a:latin typeface="+mn-lt"/>
                <a:ea typeface="+mn-ea"/>
                <a:cs typeface="+mn-cs"/>
              </a:rPr>
              <a:t>was photographed at Moza Illit in the Judean hills.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gs090094c08</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mat05923</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inclusion</a:t>
            </a:r>
            <a:r>
              <a:rPr lang="en-US" sz="1200" b="0" i="0" kern="1200" baseline="0" dirty="0">
                <a:solidFill>
                  <a:schemeClr val="tx1"/>
                </a:solidFill>
                <a:effectLst/>
                <a:latin typeface="+mn-lt"/>
                <a:ea typeface="+mn-ea"/>
                <a:cs typeface="+mn-cs"/>
              </a:rPr>
              <a:t> of flour in this list indicates that some of the grain had already been processed and was ready to eat. The same is likely true of the parched grain. </a:t>
            </a:r>
            <a:r>
              <a:rPr lang="en-US" sz="1200" b="0" i="0" kern="1200" dirty="0">
                <a:solidFill>
                  <a:schemeClr val="tx1"/>
                </a:solidFill>
                <a:effectLst/>
                <a:latin typeface="+mn-lt"/>
                <a:ea typeface="+mn-ea"/>
                <a:cs typeface="+mn-cs"/>
              </a:rPr>
              <a:t>This American Colony photograph was taken between </a:t>
            </a:r>
            <a:r>
              <a:rPr lang="en-US" dirty="0"/>
              <a:t>1898 and 1914</a:t>
            </a:r>
            <a:r>
              <a:rPr lang="en-US" sz="1200" b="0" i="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mat06817</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level of support that Absalom received is evident from this notice that “all the elders of Israel” were with David’s son.</a:t>
            </a:r>
          </a:p>
          <a:p>
            <a:endParaRPr lang="en-US" dirty="0"/>
          </a:p>
          <a:p>
            <a:r>
              <a:rPr lang="en-US" dirty="0"/>
              <a:t>tb041106625</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332555375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Lentils and beans are both legumes.</a:t>
            </a:r>
            <a:r>
              <a:rPr lang="en-US" baseline="0" dirty="0"/>
              <a:t> </a:t>
            </a:r>
            <a:r>
              <a:rPr lang="en-US" dirty="0"/>
              <a:t>This display was photographed</a:t>
            </a:r>
            <a:r>
              <a:rPr lang="en-US" baseline="0" dirty="0"/>
              <a:t> at the University of Pennsylvania Museum of Archaeology and Anthropology</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adr1605278800</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139478310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Museum of </a:t>
            </a:r>
            <a:r>
              <a:rPr lang="en-US" dirty="0" err="1"/>
              <a:t>Yarmukian</a:t>
            </a:r>
            <a:r>
              <a:rPr lang="en-US" dirty="0"/>
              <a:t> Culture at the Kibbutz </a:t>
            </a:r>
            <a:r>
              <a:rPr lang="en-US" dirty="0" err="1"/>
              <a:t>Shaar</a:t>
            </a:r>
            <a:r>
              <a:rPr lang="en-US" dirty="0"/>
              <a:t> </a:t>
            </a:r>
            <a:r>
              <a:rPr lang="en-US" dirty="0" err="1"/>
              <a:t>HaGolan</a:t>
            </a:r>
            <a:r>
              <a:rPr lang="en-US" dirty="0"/>
              <a:t>.</a:t>
            </a:r>
          </a:p>
          <a:p>
            <a:endParaRPr lang="en-US" dirty="0"/>
          </a:p>
          <a:p>
            <a:r>
              <a:rPr lang="en-US" dirty="0"/>
              <a:t>tb022207255</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178771384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tb042307978</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178771384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tb060906194</a:t>
            </a:r>
          </a:p>
        </p:txBody>
      </p:sp>
    </p:spTree>
    <p:extLst>
      <p:ext uri="{BB962C8B-B14F-4D97-AF65-F5344CB8AC3E}">
        <p14:creationId xmlns:p14="http://schemas.microsoft.com/office/powerpoint/2010/main" val="80185074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beehive was discovered in the only industrial apiary known to date from the ancient Near East. Thirty hives were discovered in the bottom tier, but archaeologists estimate that the original number totaled 180 hives or more. One end of the cylinder was sealed, with a small hole allowing the bees to enter and exit the hive. The other end had a clay lid so that the beekeeper could extract the honey. Though honey in the Bible often refers to the syrup that comes from dates and figs, bees’ honey is referred to in Judges 14:8-9 and 1 Samuel 14:27. There is no reference to beekeeping in the Bible. This display was photographed at the Eretz Israel Museum in Tel Aviv.</a:t>
            </a:r>
          </a:p>
          <a:p>
            <a:endParaRPr lang="en-US" dirty="0"/>
          </a:p>
          <a:p>
            <a:r>
              <a:rPr lang="en-US" dirty="0"/>
              <a:t>as040916409</a:t>
            </a:r>
          </a:p>
        </p:txBody>
      </p:sp>
    </p:spTree>
    <p:extLst>
      <p:ext uri="{BB962C8B-B14F-4D97-AF65-F5344CB8AC3E}">
        <p14:creationId xmlns:p14="http://schemas.microsoft.com/office/powerpoint/2010/main" val="9671447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Pella is located in the Transjordan, not all that far from the proposed locations of Mahanaim. </a:t>
            </a:r>
          </a:p>
          <a:p>
            <a:endParaRPr lang="en-US" dirty="0"/>
          </a:p>
          <a:p>
            <a:r>
              <a:rPr lang="en-US" dirty="0"/>
              <a:t>tb060503173</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178771384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sheep were likely intended to provide fresh milk for David</a:t>
            </a:r>
            <a:r>
              <a:rPr lang="en-US" sz="1200" b="0" i="0" kern="1200" baseline="0" dirty="0">
                <a:solidFill>
                  <a:schemeClr val="tx1"/>
                </a:solidFill>
                <a:effectLst/>
                <a:latin typeface="+mn-lt"/>
                <a:ea typeface="+mn-ea"/>
                <a:cs typeface="+mn-cs"/>
              </a:rPr>
              <a:t> and his company. This photo was taken near </a:t>
            </a:r>
            <a:r>
              <a:rPr lang="en-US" baseline="0" dirty="0"/>
              <a:t>Macherus, a much later fortress of Herod the Great. The Dead Sea is visible in the background, and beyond that is the Wilderness of Judah.</a:t>
            </a:r>
          </a:p>
          <a:p>
            <a:endParaRPr lang="en-US" sz="1200" b="0" i="0" kern="1200" dirty="0">
              <a:solidFill>
                <a:schemeClr val="tx1"/>
              </a:solidFill>
              <a:effectLst/>
              <a:latin typeface="+mn-lt"/>
              <a:ea typeface="+mn-ea"/>
              <a:cs typeface="+mn-cs"/>
            </a:endParaRPr>
          </a:p>
          <a:p>
            <a:r>
              <a:rPr lang="en-US" dirty="0"/>
              <a:t>tb031415702</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178771384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mat01317</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178771384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mat05981</a:t>
            </a: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178771384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err="1"/>
              <a:t>Tzfat</a:t>
            </a:r>
            <a:r>
              <a:rPr lang="en-US" dirty="0"/>
              <a:t> cheese</a:t>
            </a:r>
            <a:r>
              <a:rPr lang="he-IL" dirty="0"/>
              <a:t> </a:t>
            </a:r>
            <a:r>
              <a:rPr lang="en-US" dirty="0"/>
              <a:t>is a semi-hard sheep’s milk cheese produced in Israel. It was first produced by the </a:t>
            </a:r>
            <a:r>
              <a:rPr lang="en-US" dirty="0" err="1"/>
              <a:t>HaMeiri</a:t>
            </a:r>
            <a:r>
              <a:rPr lang="en-US" dirty="0"/>
              <a:t> dairy in Safed (Tzfat) in 1840 and is still produced there by descendants of the original cheese makers. </a:t>
            </a:r>
            <a:r>
              <a:rPr lang="en-US" sz="1200" kern="1200" dirty="0">
                <a:solidFill>
                  <a:schemeClr val="tx1"/>
                </a:solidFill>
                <a:effectLst/>
                <a:latin typeface="+mn-lt"/>
                <a:ea typeface="+mn-ea"/>
                <a:cs typeface="+mn-cs"/>
              </a:rPr>
              <a:t>This image comes from </a:t>
            </a:r>
            <a:r>
              <a:rPr lang="en-US" dirty="0"/>
              <a:t>Evan </a:t>
            </a:r>
            <a:r>
              <a:rPr lang="en-US" dirty="0" err="1"/>
              <a:t>vasilich</a:t>
            </a:r>
            <a:r>
              <a:rPr lang="en-US" dirty="0"/>
              <a:t> and is licensed under</a:t>
            </a:r>
            <a:r>
              <a:rPr lang="en-US" sz="1200" kern="1200" dirty="0">
                <a:solidFill>
                  <a:schemeClr val="tx1"/>
                </a:solidFill>
                <a:effectLst/>
                <a:latin typeface="+mn-lt"/>
                <a:ea typeface="+mn-ea"/>
                <a:cs typeface="+mn-cs"/>
              </a:rPr>
              <a:t> </a:t>
            </a:r>
            <a:r>
              <a:rPr lang="en-US" dirty="0"/>
              <a:t>CC BY-SA 4.0, via Wikimedia Commons</a:t>
            </a:r>
            <a:r>
              <a:rPr lang="en-US" sz="1200" kern="1200" dirty="0">
                <a:solidFill>
                  <a:schemeClr val="tx1"/>
                </a:solidFill>
                <a:effectLst/>
                <a:latin typeface="+mn-lt"/>
                <a:ea typeface="+mn-ea"/>
                <a:cs typeface="+mn-cs"/>
              </a:rPr>
              <a:t>: https://commons.wikimedia.org/wiki/File:Tzfat_cheese.jpg.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wiki02212018224810</a:t>
            </a:r>
          </a:p>
        </p:txBody>
      </p:sp>
    </p:spTree>
    <p:extLst>
      <p:ext uri="{BB962C8B-B14F-4D97-AF65-F5344CB8AC3E}">
        <p14:creationId xmlns:p14="http://schemas.microsoft.com/office/powerpoint/2010/main" val="259601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the seated king Darius I; behind him stands the crown prince, Xerxes (Ahasuerus</a:t>
            </a:r>
            <a:r>
              <a:rPr lang="en-US" baseline="0" dirty="0"/>
              <a:t> of the book of Esther). Ancient kings made use of a variety of advisors; this may be the role of the man at the far right of this depiction, who approaches the throne with his hand to his mouth. This relief was photographed at the </a:t>
            </a:r>
            <a:r>
              <a:rPr lang="en-US" dirty="0"/>
              <a:t>National Museum of Iran</a:t>
            </a:r>
            <a:r>
              <a:rPr lang="en-US" baseline="0" dirty="0"/>
              <a:t> in Tehran.</a:t>
            </a:r>
            <a:endParaRPr lang="en-US" dirty="0"/>
          </a:p>
          <a:p>
            <a:endParaRPr lang="en-US" dirty="0"/>
          </a:p>
          <a:p>
            <a:r>
              <a:rPr lang="en-US" dirty="0"/>
              <a:t>tb0514183817</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75521225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140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image comes from </a:t>
            </a:r>
            <a:r>
              <a:rPr lang="en-US" dirty="0"/>
              <a:t>Government Press Office (Israel)</a:t>
            </a:r>
            <a:r>
              <a:rPr lang="en-US" sz="1200" kern="1200" dirty="0">
                <a:solidFill>
                  <a:schemeClr val="tx1"/>
                </a:solidFill>
                <a:effectLst/>
                <a:latin typeface="+mn-lt"/>
                <a:ea typeface="+mn-ea"/>
                <a:cs typeface="+mn-cs"/>
              </a:rPr>
              <a:t> and is licensed under </a:t>
            </a:r>
            <a:r>
              <a:rPr lang="en-US" dirty="0"/>
              <a:t>CC BY-SA 3.0, via Wikimedia Commons</a:t>
            </a:r>
            <a:r>
              <a:rPr lang="en-US" sz="1200" kern="1200" dirty="0">
                <a:solidFill>
                  <a:schemeClr val="tx1"/>
                </a:solidFill>
                <a:effectLst/>
                <a:latin typeface="+mn-lt"/>
                <a:ea typeface="+mn-ea"/>
                <a:cs typeface="+mn-cs"/>
              </a:rPr>
              <a:t>: https://commons.wikimedia.org/wiki/File:Flickr_-_Government_Press_Office_(GPO)_-_Goat_Cheese_Producer_Shai_Zeltzer.jpg.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wiki082219941430202048</a:t>
            </a:r>
          </a:p>
        </p:txBody>
      </p:sp>
    </p:spTree>
    <p:extLst>
      <p:ext uri="{BB962C8B-B14F-4D97-AF65-F5344CB8AC3E}">
        <p14:creationId xmlns:p14="http://schemas.microsoft.com/office/powerpoint/2010/main" val="259601595"/>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tb060403052</a:t>
            </a:r>
          </a:p>
        </p:txBody>
      </p:sp>
      <p:sp>
        <p:nvSpPr>
          <p:cNvPr id="4" name="Slide Number Placeholder 3"/>
          <p:cNvSpPr>
            <a:spLocks noGrp="1"/>
          </p:cNvSpPr>
          <p:nvPr>
            <p:ph type="sldNum" sz="quarter" idx="10"/>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142696158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photograph was taken on June 30, 1930.</a:t>
            </a:r>
            <a:r>
              <a:rPr lang="en-US" baseline="0" dirty="0"/>
              <a:t> </a:t>
            </a:r>
            <a:endParaRPr lang="en-US" dirty="0"/>
          </a:p>
          <a:p>
            <a:endParaRPr lang="en-US" dirty="0"/>
          </a:p>
          <a:p>
            <a:r>
              <a:rPr lang="en-US" dirty="0"/>
              <a:t>mat02959</a:t>
            </a:r>
          </a:p>
        </p:txBody>
      </p:sp>
      <p:sp>
        <p:nvSpPr>
          <p:cNvPr id="4" name="Slide Number Placeholder 3"/>
          <p:cNvSpPr>
            <a:spLocks noGrp="1"/>
          </p:cNvSpPr>
          <p:nvPr>
            <p:ph type="sldNum" sz="quarter" idx="10"/>
          </p:nvPr>
        </p:nvSpPr>
        <p:spPr/>
        <p:txBody>
          <a:bodyPr/>
          <a:lstStyle/>
          <a:p>
            <a:fld id="{4E4946A3-FD68-4E77-9DEF-1E7536A4AD96}" type="slidenum">
              <a:rPr lang="en-US" smtClean="0"/>
              <a:t>142</a:t>
            </a:fld>
            <a:endParaRPr lang="en-US"/>
          </a:p>
        </p:txBody>
      </p:sp>
    </p:spTree>
    <p:extLst>
      <p:ext uri="{BB962C8B-B14F-4D97-AF65-F5344CB8AC3E}">
        <p14:creationId xmlns:p14="http://schemas.microsoft.com/office/powerpoint/2010/main" val="142696158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a:t>
            </a:r>
            <a:r>
              <a:rPr lang="en-US" baseline="0" dirty="0">
                <a:solidFill>
                  <a:srgbClr val="000000"/>
                </a:solidFill>
                <a:latin typeface="Calibri"/>
              </a:rPr>
              <a:t> at the British Museum. This image comes from </a:t>
            </a:r>
            <a:r>
              <a:rPr lang="en-US" dirty="0"/>
              <a:t>Carole </a:t>
            </a:r>
            <a:r>
              <a:rPr lang="en-US" dirty="0" err="1"/>
              <a:t>Raddato</a:t>
            </a:r>
            <a:r>
              <a:rPr lang="en-US" dirty="0"/>
              <a:t> and is licensed under</a:t>
            </a:r>
            <a:r>
              <a:rPr lang="en-US" baseline="0" dirty="0"/>
              <a:t> </a:t>
            </a:r>
            <a:r>
              <a:rPr lang="en-US" dirty="0"/>
              <a:t>CC BY-SA 2.0, via Wikimedia Commons:</a:t>
            </a:r>
            <a:r>
              <a:rPr lang="en-US" baseline="0" dirty="0"/>
              <a:t> https://commons.wikimedia.org/wiki/File:Exhibition_I_am_Ashurbanipal_king_of_the_world,_king_of_Assyria,_British_Museum_(45973429211).jpg.</a:t>
            </a:r>
          </a:p>
          <a:p>
            <a:endParaRPr lang="en-US" baseline="0" dirty="0">
              <a:solidFill>
                <a:srgbClr val="000000"/>
              </a:solidFill>
              <a:latin typeface="Calibri"/>
            </a:endParaRPr>
          </a:p>
          <a:p>
            <a:r>
              <a:rPr lang="en-US" baseline="0" dirty="0">
                <a:solidFill>
                  <a:srgbClr val="000000"/>
                </a:solidFill>
                <a:latin typeface="Calibri"/>
              </a:rPr>
              <a:t>wiki111820181431459734</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143</a:t>
            </a:fld>
            <a:endParaRPr lang="en-US"/>
          </a:p>
        </p:txBody>
      </p:sp>
    </p:spTree>
    <p:extLst>
      <p:ext uri="{BB962C8B-B14F-4D97-AF65-F5344CB8AC3E}">
        <p14:creationId xmlns:p14="http://schemas.microsoft.com/office/powerpoint/2010/main" val="76074074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includes depictions of a number of infants and children, as well as adult men and women. It likely portrays</a:t>
            </a:r>
            <a:r>
              <a:rPr lang="en-US" baseline="0" dirty="0">
                <a:solidFill>
                  <a:srgbClr val="000000"/>
                </a:solidFill>
                <a:latin typeface="Calibri"/>
              </a:rPr>
              <a:t> people who have been conquered by Ashurbanipal and are being deported to live in a different land, as Assyrian policy normally required. This relief</a:t>
            </a:r>
            <a:r>
              <a:rPr lang="en-US" dirty="0">
                <a:solidFill>
                  <a:srgbClr val="000000"/>
                </a:solidFill>
                <a:latin typeface="Calibri"/>
              </a:rPr>
              <a:t> was photographed</a:t>
            </a:r>
            <a:r>
              <a:rPr lang="en-US" baseline="0" dirty="0">
                <a:solidFill>
                  <a:srgbClr val="000000"/>
                </a:solidFill>
                <a:latin typeface="Calibri"/>
              </a:rPr>
              <a:t> at the British Museum. This image comes from </a:t>
            </a:r>
            <a:r>
              <a:rPr lang="en-US" dirty="0"/>
              <a:t>Carole </a:t>
            </a:r>
            <a:r>
              <a:rPr lang="en-US" dirty="0" err="1"/>
              <a:t>Raddato</a:t>
            </a:r>
            <a:r>
              <a:rPr lang="en-US" dirty="0"/>
              <a:t> and is licensed under</a:t>
            </a:r>
            <a:r>
              <a:rPr lang="en-US" baseline="0" dirty="0"/>
              <a:t> </a:t>
            </a:r>
            <a:r>
              <a:rPr lang="en-US" dirty="0"/>
              <a:t>CC BY-SA 2.0, via Wikimedia Commons:</a:t>
            </a:r>
            <a:r>
              <a:rPr lang="en-US" baseline="0" dirty="0"/>
              <a:t> https://commons.wikimedia.org/wiki/File:Exhibition_I_am_Ashurbanipal_king_of_the_world,_king_of_Assyria,_British_Museum_(45924161812).jpg.</a:t>
            </a:r>
          </a:p>
          <a:p>
            <a:endParaRPr lang="en-US" baseline="0" dirty="0">
              <a:solidFill>
                <a:srgbClr val="000000"/>
              </a:solidFill>
              <a:latin typeface="Calibri"/>
            </a:endParaRPr>
          </a:p>
          <a:p>
            <a:r>
              <a:rPr lang="en-US" baseline="0" dirty="0">
                <a:solidFill>
                  <a:srgbClr val="000000"/>
                </a:solidFill>
                <a:latin typeface="Calibri"/>
              </a:rPr>
              <a:t>wiki4592416181214342018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144</a:t>
            </a:fld>
            <a:endParaRPr lang="en-US"/>
          </a:p>
        </p:txBody>
      </p:sp>
    </p:spTree>
    <p:extLst>
      <p:ext uri="{BB962C8B-B14F-4D97-AF65-F5344CB8AC3E}">
        <p14:creationId xmlns:p14="http://schemas.microsoft.com/office/powerpoint/2010/main" val="76074074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hlinkClick r:id="rId3">
                  <a:extLst>
                    <a:ext uri="{A12FA001-AC4F-418D-AE19-62706E023703}">
                      <ahyp:hlinkClr xmlns:ahyp="http://schemas.microsoft.com/office/drawing/2018/hyperlinkcolor" xmlns="" val="tx"/>
                    </a:ext>
                  </a:extLst>
                </a:hlinkClick>
              </a:rPr>
              <a:t>http://digitalcollections.nypl.org/items/510d47dc-4744-a3d9-e040-e00a18064a99</a:t>
            </a:r>
            <a:endParaRPr lang="en-US" dirty="0"/>
          </a:p>
          <a:p>
            <a:endParaRPr lang="en-US" dirty="0">
              <a:latin typeface="Calibri"/>
            </a:endParaRPr>
          </a:p>
          <a:p>
            <a:r>
              <a:rPr lang="en-US" dirty="0"/>
              <a:t>nypl494754</a:t>
            </a:r>
          </a:p>
        </p:txBody>
      </p:sp>
      <p:sp>
        <p:nvSpPr>
          <p:cNvPr id="4" name="Slide Number Placeholder 3"/>
          <p:cNvSpPr>
            <a:spLocks noGrp="1"/>
          </p:cNvSpPr>
          <p:nvPr>
            <p:ph type="sldNum" sz="quarter" idx="10"/>
          </p:nvPr>
        </p:nvSpPr>
        <p:spPr/>
        <p:txBody>
          <a:bodyPr/>
          <a:lstStyle/>
          <a:p>
            <a:fld id="{4E4946A3-FD68-4E77-9DEF-1E7536A4AD96}" type="slidenum">
              <a:rPr lang="en-US" smtClean="0"/>
              <a:t>145</a:t>
            </a:fld>
            <a:endParaRPr lang="en-US"/>
          </a:p>
        </p:txBody>
      </p:sp>
    </p:spTree>
    <p:extLst>
      <p:ext uri="{BB962C8B-B14F-4D97-AF65-F5344CB8AC3E}">
        <p14:creationId xmlns:p14="http://schemas.microsoft.com/office/powerpoint/2010/main" val="760740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American Colony photo was taken </a:t>
            </a:r>
            <a:r>
              <a:rPr lang="en-US" dirty="0"/>
              <a:t>between 1920 and 1933.</a:t>
            </a:r>
            <a:endParaRPr lang="en-US" dirty="0">
              <a:solidFill>
                <a:srgbClr val="000000"/>
              </a:solidFill>
              <a:latin typeface="Calibri"/>
            </a:endParaRPr>
          </a:p>
          <a:p>
            <a:endParaRPr lang="en-US" dirty="0">
              <a:solidFill>
                <a:srgbClr val="000000"/>
              </a:solidFill>
              <a:latin typeface="Calibri"/>
            </a:endParaRPr>
          </a:p>
          <a:p>
            <a:r>
              <a:rPr lang="en-US" dirty="0"/>
              <a:t>mat02908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7552122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limestone relief was photographed at the Ankara Museum of Anatolian Civilizations.</a:t>
            </a:r>
          </a:p>
          <a:p>
            <a:endParaRPr lang="en-US" dirty="0"/>
          </a:p>
          <a:p>
            <a:r>
              <a:rPr lang="en-US" dirty="0"/>
              <a:t>adr1006032105</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928281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bear most likely known to the Israelites of the Iron</a:t>
            </a:r>
            <a:r>
              <a:rPr lang="en-US" sz="1200" kern="1200" baseline="0" dirty="0">
                <a:solidFill>
                  <a:schemeClr val="tx1"/>
                </a:solidFill>
                <a:effectLst/>
                <a:latin typeface="+mn-lt"/>
                <a:ea typeface="+mn-ea"/>
                <a:cs typeface="+mn-cs"/>
              </a:rPr>
              <a:t> Age was the Syrian brown bear. This wall painting from the tomb of </a:t>
            </a:r>
            <a:r>
              <a:rPr lang="en-US" sz="1200" kern="1200" baseline="0" dirty="0" err="1">
                <a:solidFill>
                  <a:schemeClr val="tx1"/>
                </a:solidFill>
                <a:effectLst/>
                <a:latin typeface="+mn-lt"/>
                <a:ea typeface="+mn-ea"/>
                <a:cs typeface="+mn-cs"/>
              </a:rPr>
              <a:t>Rekhmire</a:t>
            </a:r>
            <a:r>
              <a:rPr lang="en-US" sz="1200" kern="1200" baseline="0" dirty="0">
                <a:solidFill>
                  <a:schemeClr val="tx1"/>
                </a:solidFill>
                <a:effectLst/>
                <a:latin typeface="+mn-lt"/>
                <a:ea typeface="+mn-ea"/>
                <a:cs typeface="+mn-cs"/>
              </a:rPr>
              <a:t> at Thebes (Luxor) shows foreign people groups bringing animals as tribute to the Egyptian king. The upper register shows Nubians bringing dogs, oxen, a giraffe, and monkeys. The lower register shows Syrians bringing a small elephant, a bear, horses, and a variety of objects. </a:t>
            </a:r>
            <a:r>
              <a:rPr lang="en-US" baseline="0" dirty="0"/>
              <a:t>This image comes from Heidi </a:t>
            </a:r>
            <a:r>
              <a:rPr lang="en-US" baseline="0" dirty="0" err="1"/>
              <a:t>Kontkanen</a:t>
            </a:r>
            <a:r>
              <a:rPr lang="en-US" baseline="0" dirty="0"/>
              <a:t> and is licensed under </a:t>
            </a:r>
            <a:r>
              <a:rPr lang="en-US" dirty="0"/>
              <a:t>CC BY-SA 2.0, via Wikimedia Commons: https://commons.wikimedia.org/wiki/File:Syrians_bringing_presents_in_the_tomb_of_Rekhmire._Animals_of_all_kind.jpg.</a:t>
            </a:r>
          </a:p>
          <a:p>
            <a:endParaRPr lang="en-US" dirty="0"/>
          </a:p>
          <a:p>
            <a:r>
              <a:rPr lang="en-US" dirty="0"/>
              <a:t>wiki042420191205032472</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2420056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image was taken by </a:t>
            </a:r>
            <a:r>
              <a:rPr lang="en-US" sz="1200" kern="1200" dirty="0" err="1">
                <a:effectLst/>
                <a:latin typeface="+mn-lt"/>
                <a:ea typeface="+mn-ea"/>
                <a:cs typeface="+mn-cs"/>
              </a:rPr>
              <a:t>Yoninah</a:t>
            </a:r>
            <a:r>
              <a:rPr lang="en-US" sz="1200" kern="1200" dirty="0">
                <a:effectLst/>
                <a:latin typeface="+mn-lt"/>
                <a:ea typeface="+mn-ea"/>
                <a:cs typeface="+mn-cs"/>
              </a:rPr>
              <a:t> at the Jerusalem Biblical Zoo, and it is licensed under CC-BY-SA-3.0, via Wikimedia Commons, </a:t>
            </a:r>
            <a:r>
              <a:rPr lang="en-US" sz="1200" u="sng" kern="1200" dirty="0">
                <a:effectLst/>
                <a:latin typeface="+mn-lt"/>
                <a:ea typeface="+mn-ea"/>
                <a:cs typeface="+mn-cs"/>
                <a:hlinkClick r:id="rId3">
                  <a:extLst>
                    <a:ext uri="{A12FA001-AC4F-418D-AE19-62706E023703}">
                      <ahyp:hlinkClr xmlns:ahyp="http://schemas.microsoft.com/office/drawing/2018/hyperlinkcolor" xmlns="" val="tx"/>
                    </a:ext>
                  </a:extLst>
                </a:hlinkClick>
              </a:rPr>
              <a:t>https://commons.wikimedia.org/wiki/File:Syrian_brown_bears.jpg</a:t>
            </a:r>
            <a:endParaRPr lang="en-US" dirty="0"/>
          </a:p>
          <a:p>
            <a:endParaRPr lang="en-US" dirty="0"/>
          </a:p>
          <a:p>
            <a:r>
              <a:rPr lang="en-US" dirty="0"/>
              <a:t>wik091001</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2420056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Hushai’s</a:t>
            </a:r>
            <a:r>
              <a:rPr lang="en-US" dirty="0"/>
              <a:t> advice is reminiscent of Saul’s “bad” advice to David when he urged David not</a:t>
            </a:r>
            <a:r>
              <a:rPr lang="en-US" baseline="0" dirty="0"/>
              <a:t> to fight Goliath</a:t>
            </a:r>
            <a:r>
              <a:rPr lang="en-US" dirty="0"/>
              <a:t> (1</a:t>
            </a:r>
            <a:r>
              <a:rPr lang="en-US" baseline="0" dirty="0"/>
              <a:t> Sam 17:33). </a:t>
            </a:r>
            <a:r>
              <a:rPr lang="en-US" sz="1200" b="0" i="0" kern="1200" dirty="0">
                <a:solidFill>
                  <a:schemeClr val="tx1"/>
                </a:solidFill>
                <a:effectLst/>
                <a:latin typeface="+mn-lt"/>
                <a:ea typeface="+mn-ea"/>
                <a:cs typeface="+mn-cs"/>
              </a:rPr>
              <a:t>This American Colony photograph was taken between 1920 and 1933.</a:t>
            </a:r>
            <a:endParaRPr lang="en-US" baseline="0" dirty="0"/>
          </a:p>
          <a:p>
            <a:endParaRPr lang="en-US" baseline="0" dirty="0"/>
          </a:p>
          <a:p>
            <a:r>
              <a:rPr lang="en-US" dirty="0"/>
              <a:t>mat02907</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3015679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tb112004287</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3497498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reference to David not spending the night with the people may be similar to Joshua spending the night “in the valley” after preparing his troops for battle (Josh 8:9, 13). This may have been a tactic to preserve the leader if their camp was attacked during the night. </a:t>
            </a:r>
            <a:r>
              <a:rPr lang="en-US" sz="1200" b="0" i="0" kern="1200" dirty="0">
                <a:solidFill>
                  <a:schemeClr val="tx1"/>
                </a:solidFill>
                <a:effectLst/>
                <a:latin typeface="+mn-lt"/>
                <a:ea typeface="+mn-ea"/>
                <a:cs typeface="+mn-cs"/>
              </a:rPr>
              <a:t>This American Colony photograph was taken between 1900 and 1920.</a:t>
            </a:r>
            <a:endParaRPr lang="en-US" baseline="0" dirty="0"/>
          </a:p>
          <a:p>
            <a:endParaRPr lang="en-US" baseline="0" dirty="0"/>
          </a:p>
          <a:p>
            <a:r>
              <a:rPr lang="en-US" dirty="0"/>
              <a:t>mat01789</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0156799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Hushai knew, much of the route taken by David along the Ascent of Adummim was through rough,</a:t>
            </a:r>
            <a:r>
              <a:rPr lang="en-US" baseline="0" dirty="0"/>
              <a:t> rocky terrain filled with natural caves. It would have been easy for David to find such a refuge for himself, away from the company of his followers. Whether or not Hushai believed this is another question, given his intention to deceive Absalom so that he delayed attacking David while he was most vulnerable.</a:t>
            </a:r>
          </a:p>
          <a:p>
            <a:endParaRPr lang="en-US" dirty="0"/>
          </a:p>
          <a:p>
            <a:r>
              <a:rPr lang="en-US" dirty="0"/>
              <a:t>mjb1902231318</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28207139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tb031405115</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8207139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relief was photographed at the British Museum. </a:t>
            </a:r>
            <a:r>
              <a:rPr lang="en-US" dirty="0"/>
              <a:t>This image comes from Carole </a:t>
            </a:r>
            <a:r>
              <a:rPr lang="en-US" dirty="0" err="1"/>
              <a:t>Raddato</a:t>
            </a:r>
            <a:r>
              <a:rPr lang="en-US" dirty="0"/>
              <a:t> and is licensed under CC BY-SA 2.0, via Wikimedia Commons: https://commons.wikimedia.org/wiki/File:Exhibition_I_am_Ashurbanipal_king_of_the_world,_king_of_Assyria,_British_Museum_(32102455408).jpg.</a:t>
            </a:r>
          </a:p>
          <a:p>
            <a:endParaRPr lang="en-US" dirty="0">
              <a:solidFill>
                <a:srgbClr val="000000"/>
              </a:solidFill>
              <a:latin typeface="Calibri"/>
            </a:endParaRPr>
          </a:p>
          <a:p>
            <a:r>
              <a:rPr lang="en-US" dirty="0">
                <a:solidFill>
                  <a:srgbClr val="000000"/>
                </a:solidFill>
                <a:latin typeface="Calibri"/>
              </a:rPr>
              <a:t>wiki32102455408</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41920711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lions</a:t>
            </a:r>
            <a:r>
              <a:rPr lang="en-US" baseline="0" dirty="0"/>
              <a:t> of the Bible are of the </a:t>
            </a:r>
            <a:r>
              <a:rPr lang="en-US" dirty="0"/>
              <a:t>Persian</a:t>
            </a:r>
            <a:r>
              <a:rPr lang="en-US" baseline="0" dirty="0"/>
              <a:t> or Asiatic lion sub-species, which are slightly smaller than the African lion. Hushai’s comparison of David to a bear and to a lion recalls David’s superiority over them related ahead of his battle with Goliath (1 Sam 17:34). </a:t>
            </a:r>
            <a:r>
              <a:rPr lang="en-US" sz="1200" kern="1200" dirty="0">
                <a:effectLst/>
                <a:latin typeface="+mn-lt"/>
                <a:ea typeface="+mn-ea"/>
                <a:cs typeface="+mn-cs"/>
              </a:rPr>
              <a:t>This image was taken by Sumeet </a:t>
            </a:r>
            <a:r>
              <a:rPr lang="en-US" sz="1200" kern="1200" dirty="0" err="1">
                <a:effectLst/>
                <a:latin typeface="+mn-lt"/>
                <a:ea typeface="+mn-ea"/>
                <a:cs typeface="+mn-cs"/>
              </a:rPr>
              <a:t>Moghe</a:t>
            </a:r>
            <a:r>
              <a:rPr lang="en-US" sz="1200" kern="1200" dirty="0">
                <a:effectLst/>
                <a:latin typeface="+mn-lt"/>
                <a:ea typeface="+mn-ea"/>
                <a:cs typeface="+mn-cs"/>
              </a:rPr>
              <a:t> and is licensed under CC-BY-SA-3.0, via Wikimedia Commons, </a:t>
            </a:r>
            <a:r>
              <a:rPr lang="en-US" sz="1200" u="sng" kern="1200" dirty="0">
                <a:effectLst/>
                <a:latin typeface="+mn-lt"/>
                <a:ea typeface="+mn-ea"/>
                <a:cs typeface="+mn-cs"/>
                <a:hlinkClick r:id="rId3">
                  <a:extLst>
                    <a:ext uri="{A12FA001-AC4F-418D-AE19-62706E023703}">
                      <ahyp:hlinkClr xmlns:ahyp="http://schemas.microsoft.com/office/drawing/2018/hyperlinkcolor" xmlns="" val="tx"/>
                    </a:ext>
                  </a:extLst>
                </a:hlinkClick>
              </a:rPr>
              <a:t>https://commons.wikimedia.org/wiki/File:Adult_Asiatic_Lion.jpg</a:t>
            </a:r>
            <a:endParaRPr lang="en-US" dirty="0"/>
          </a:p>
          <a:p>
            <a:endParaRPr lang="en-US" dirty="0"/>
          </a:p>
          <a:p>
            <a:r>
              <a:rPr lang="en-US" sz="1200" kern="1200" dirty="0">
                <a:effectLst/>
                <a:latin typeface="+mn-lt"/>
                <a:ea typeface="+mn-ea"/>
                <a:cs typeface="+mn-cs"/>
              </a:rPr>
              <a:t>wiki1128131718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6212045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Tx/>
              <a:buSzTx/>
              <a:buFontTx/>
              <a:buNone/>
              <a:tabLst/>
              <a:defRPr/>
            </a:pPr>
            <a:r>
              <a:rPr lang="en-US" b="0" dirty="0"/>
              <a:t>“From</a:t>
            </a:r>
            <a:r>
              <a:rPr lang="en-US" b="0" baseline="0" dirty="0"/>
              <a:t> Dan to Beersheba” is the most common of Israel’s border descriptions </a:t>
            </a:r>
            <a:r>
              <a:rPr lang="en-US" dirty="0"/>
              <a:t>(e.g., </a:t>
            </a:r>
            <a:r>
              <a:rPr lang="de-DE" dirty="0"/>
              <a:t>Judg 20:1; 1 Sam 3:20; 2 Sam 3:10; 17:11; 24:2, 15; 1 Kgs 4:25; 1 Chr</a:t>
            </a:r>
            <a:r>
              <a:rPr lang="de-DE" baseline="0" dirty="0"/>
              <a:t> </a:t>
            </a:r>
            <a:r>
              <a:rPr lang="de-DE" dirty="0"/>
              <a:t>21:2; 2 Chr 30:5). Dan was the northernmost</a:t>
            </a:r>
            <a:r>
              <a:rPr lang="de-DE" baseline="0" dirty="0"/>
              <a:t> large city of ancient Israel, and Beersheba was the southernmost. The next slide includes labels.</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ws011315126</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16672090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Tx/>
              <a:buSzTx/>
              <a:buFontTx/>
              <a:buNone/>
              <a:tabLst/>
              <a:defRPr/>
            </a:pPr>
            <a:r>
              <a:rPr lang="en-US" b="0" dirty="0"/>
              <a:t>“From</a:t>
            </a:r>
            <a:r>
              <a:rPr lang="en-US" b="0" baseline="0" dirty="0"/>
              <a:t> Dan to Beersheba” is the most common of Israel’s border descriptions </a:t>
            </a:r>
            <a:r>
              <a:rPr lang="en-US" dirty="0"/>
              <a:t>(e.g., </a:t>
            </a:r>
            <a:r>
              <a:rPr lang="de-DE" dirty="0"/>
              <a:t>Judg 20:1; 1 Sam 3:20; 2 Sam 3:10; 17:11; 24:2, 15; 1 Kgs 4:25; 1 Chr</a:t>
            </a:r>
            <a:r>
              <a:rPr lang="de-DE" baseline="0" dirty="0"/>
              <a:t> </a:t>
            </a:r>
            <a:r>
              <a:rPr lang="de-DE" dirty="0"/>
              <a:t>21:2; 2 Chr 30:5). Dan was the northernmost</a:t>
            </a:r>
            <a:r>
              <a:rPr lang="de-DE" baseline="0" dirty="0"/>
              <a:t> large city of ancient Israel, and Beersheba was the southernmost. The labels show the most significant features of the ancient city, including a gate area that post-dates David‘s reign. </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ws011315126</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6672090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During the days of the Divided Kingdom, the kingdom of Judah was defined differently, but Beersheba remained as the southern limit. Second Kings 23:8 describes it as extending “from Geba to Beersheba,” and 2 Chronicles</a:t>
            </a:r>
            <a:r>
              <a:rPr lang="en-US" baseline="0" dirty="0"/>
              <a:t> </a:t>
            </a:r>
            <a:r>
              <a:rPr lang="en-US" dirty="0"/>
              <a:t>19:4 has “from Beersheba</a:t>
            </a:r>
            <a:r>
              <a:rPr lang="en-US" baseline="0" dirty="0"/>
              <a:t> to Mount Ephraim.” The next slide includes labels.</a:t>
            </a:r>
          </a:p>
          <a:p>
            <a:pPr marL="228600" indent="-228600" eaLnBrk="1" hangingPunct="1">
              <a:lnSpc>
                <a:spcPct val="80000"/>
              </a:lnSpc>
            </a:pPr>
            <a:endParaRPr lang="en-US" dirty="0"/>
          </a:p>
          <a:p>
            <a:pPr marL="228600" indent="-228600" eaLnBrk="1" hangingPunct="1"/>
            <a:r>
              <a:rPr lang="en-US" dirty="0"/>
              <a:t>tb010703528</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40173111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100000"/>
              </a:lnSpc>
            </a:pPr>
            <a:r>
              <a:rPr lang="en-US" dirty="0"/>
              <a:t>During the days of the Divided Kingdom, the kingdom of Judah was defined differently, but Beersheba remained as the southern limit. Second Kings 23:8 describes it as extending “from Geba to Beersheba,” and 2 Chronicles</a:t>
            </a:r>
            <a:r>
              <a:rPr lang="en-US" baseline="0" dirty="0"/>
              <a:t> </a:t>
            </a:r>
            <a:r>
              <a:rPr lang="en-US" dirty="0"/>
              <a:t>19:4 has “from Beersheba</a:t>
            </a:r>
            <a:r>
              <a:rPr lang="en-US" baseline="0" dirty="0"/>
              <a:t> to Mount Ephraim.” The items identified on this slide are largely from the time of David’s descendants, including Hezekiah. Though less is known of Beersheba archaeologically from David’s time, it is clear from references like this one that the city was significant.</a:t>
            </a:r>
          </a:p>
          <a:p>
            <a:pPr marL="0" indent="0" eaLnBrk="1" hangingPunct="1">
              <a:lnSpc>
                <a:spcPct val="100000"/>
              </a:lnSpc>
            </a:pPr>
            <a:endParaRPr lang="en-US" dirty="0"/>
          </a:p>
          <a:p>
            <a:pPr marL="0" indent="0" eaLnBrk="1" hangingPunct="1">
              <a:lnSpc>
                <a:spcPct val="100000"/>
              </a:lnSpc>
            </a:pPr>
            <a:r>
              <a:rPr lang="en-US" dirty="0"/>
              <a:t>tb010703528</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40173111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As Chisholm notes, this reference to sand on the seashore may be an “ominous echo” for Absalom. “Three times before in the Former Prophets a military force has been described in this way (Josh. 11:4; Judg. 7:12; 1 Sam. 13:5). In each case the expression is used of a foreign army that is then soundly defeated by the Lord’s chosen leader (Joshua, Gideon, Saul)” (Chisholm 2013: 268).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Chisholm, Robert B., Jr.</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2013	</a:t>
            </a:r>
            <a:r>
              <a:rPr lang="en-US" i="1" dirty="0"/>
              <a:t>1 &amp; 2 Samuel.</a:t>
            </a:r>
            <a:r>
              <a:rPr lang="en-US" dirty="0"/>
              <a:t> Teach the Text Commentary Series. Grand Rapids: Baker Books.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tb052001209</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109336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Dome</a:t>
            </a:r>
            <a:r>
              <a:rPr lang="en-US" baseline="0" dirty="0"/>
              <a:t> of the Rock is visible in the center of this photo; the Mount of Olives is to the right and behind the Dome of the Rock.</a:t>
            </a:r>
            <a:endParaRPr lang="en-US" dirty="0"/>
          </a:p>
          <a:p>
            <a:endParaRPr lang="en-US" dirty="0"/>
          </a:p>
          <a:p>
            <a:r>
              <a:rPr lang="en-US" dirty="0"/>
              <a:t>tb091103092</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tb092306710</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939935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it is true that kings commonly</a:t>
            </a:r>
            <a:r>
              <a:rPr lang="en-US" baseline="0" dirty="0"/>
              <a:t> led their armies into battle, Hushai is likely appealing to Absalom’s pride as he conjures up a picture of Absalom leading all Israel to the battlefield. Sargon II, depicted on this relief, died in battle in 705 BC. </a:t>
            </a:r>
            <a:r>
              <a:rPr lang="en-US" dirty="0"/>
              <a:t>This</a:t>
            </a:r>
            <a:r>
              <a:rPr lang="en-US" baseline="0" dirty="0"/>
              <a:t> a</a:t>
            </a:r>
            <a:r>
              <a:rPr lang="en-US" dirty="0"/>
              <a:t>labaster relief was photographed</a:t>
            </a:r>
            <a:r>
              <a:rPr lang="en-US" baseline="0" dirty="0"/>
              <a:t> at the </a:t>
            </a:r>
            <a:r>
              <a:rPr lang="en-US" dirty="0"/>
              <a:t>Iraq Museum in Baghdad. </a:t>
            </a:r>
            <a:r>
              <a:rPr lang="en-US" baseline="0" dirty="0">
                <a:solidFill>
                  <a:srgbClr val="000000"/>
                </a:solidFill>
                <a:latin typeface="Calibri"/>
              </a:rPr>
              <a:t>This image comes from </a:t>
            </a:r>
            <a:r>
              <a:rPr lang="en-US" dirty="0"/>
              <a:t>Osama </a:t>
            </a:r>
            <a:r>
              <a:rPr lang="en-US" dirty="0" err="1"/>
              <a:t>Shukir</a:t>
            </a:r>
            <a:r>
              <a:rPr lang="en-US" dirty="0"/>
              <a:t> Muhammed Amin and is licensed under CC BY-SA 4.0, via Wikimedia Commons: https://commons.wikimedia.org/wiki/File:Sargon_II,_Iraq_Museum.jpg.</a:t>
            </a:r>
          </a:p>
          <a:p>
            <a:endParaRPr lang="en-US" dirty="0">
              <a:solidFill>
                <a:srgbClr val="000000"/>
              </a:solidFill>
              <a:latin typeface="Calibri"/>
            </a:endParaRPr>
          </a:p>
          <a:p>
            <a:r>
              <a:rPr lang="en-US" dirty="0">
                <a:solidFill>
                  <a:srgbClr val="000000"/>
                </a:solidFill>
                <a:latin typeface="Calibri"/>
              </a:rPr>
              <a:t>wiki03142019112608710</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3592410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relief was photographed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pPr>
              <a:defRPr/>
            </a:pPr>
            <a:r>
              <a:rPr lang="en-US" dirty="0"/>
              <a:t>tb112004300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354983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a:rPr>
              <a:t>This illustration comes from Sir Austen Henry Layard, </a:t>
            </a:r>
            <a:r>
              <a:rPr lang="en-US" i="1" dirty="0">
                <a:latin typeface="Calibri"/>
              </a:rPr>
              <a:t>Monuments of Nineveh</a:t>
            </a:r>
            <a:r>
              <a:rPr lang="en-US" dirty="0">
                <a:latin typeface="Calibri"/>
              </a:rPr>
              <a:t>, published in 1849. Public domain, from The New York Public Library, </a:t>
            </a:r>
            <a:r>
              <a:rPr lang="en-US" dirty="0">
                <a:latin typeface="Calibri"/>
                <a:hlinkClick r:id="rId3">
                  <a:extLst>
                    <a:ext uri="{A12FA001-AC4F-418D-AE19-62706E023703}">
                      <ahyp:hlinkClr xmlns:ahyp="http://schemas.microsoft.com/office/drawing/2018/hyperlinkcolor" xmlns="" val="tx"/>
                    </a:ext>
                  </a:extLst>
                </a:hlinkClick>
              </a:rPr>
              <a:t>http</a:t>
            </a:r>
            <a:r>
              <a:rPr lang="en-US" dirty="0">
                <a:hlinkClick r:id="rId3">
                  <a:extLst>
                    <a:ext uri="{A12FA001-AC4F-418D-AE19-62706E023703}">
                      <ahyp:hlinkClr xmlns:ahyp="http://schemas.microsoft.com/office/drawing/2018/hyperlinkcolor" xmlns="" val="tx"/>
                    </a:ext>
                  </a:extLst>
                </a:hlinkClick>
              </a:rPr>
              <a:t>://digitalcollections.nypl.org/items/510d47dc-4771-a3d9-e040-e00a18064a99</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endParaRPr>
          </a:p>
          <a:p>
            <a:pPr>
              <a:defRPr/>
            </a:pPr>
            <a:r>
              <a:rPr lang="en-US" dirty="0">
                <a:latin typeface="Calibri"/>
              </a:rPr>
              <a:t>nypl494863</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54983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This image comes from </a:t>
            </a:r>
            <a:r>
              <a:rPr lang="en-US" dirty="0"/>
              <a:t>Sue </a:t>
            </a:r>
            <a:r>
              <a:rPr lang="en-US" dirty="0" err="1"/>
              <a:t>Corbisez</a:t>
            </a:r>
            <a:r>
              <a:rPr lang="en-US" dirty="0"/>
              <a:t> and is licensed under CC BY 3.0, via Wikimedia Commons: https://commons.wikimedia.org/wiki/File:Clustered_Spiderweb_And_Dew_(227421415).jpeg.</a:t>
            </a:r>
          </a:p>
          <a:p>
            <a:endParaRPr lang="en-US" b="0" dirty="0"/>
          </a:p>
          <a:p>
            <a:r>
              <a:rPr lang="en-US" b="0" dirty="0"/>
              <a:t>wiki227421415240628</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2493335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image comes from Gil Shalev via the </a:t>
            </a:r>
            <a:r>
              <a:rPr lang="en-US" b="0" dirty="0" err="1"/>
              <a:t>PikiWiki</a:t>
            </a:r>
            <a:r>
              <a:rPr lang="en-US" b="0" dirty="0"/>
              <a:t> – Israel free image collection project and is licensed under CC-BY-2.5. Source: https://commons.wikimedia.org/wiki/File:PikiWiki_Israel_46717_Geography_of_Israel.JPG</a:t>
            </a:r>
          </a:p>
          <a:p>
            <a:endParaRPr lang="en-US" b="0" dirty="0"/>
          </a:p>
          <a:p>
            <a:r>
              <a:rPr lang="en-US" b="0" dirty="0"/>
              <a:t>piki46717</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2493335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rope</a:t>
            </a:r>
            <a:r>
              <a:rPr lang="en-US" baseline="0" dirty="0"/>
              <a:t> from Egypt is approximately from the same time as David. </a:t>
            </a:r>
            <a:r>
              <a:rPr lang="en-US" dirty="0"/>
              <a:t>This display was photographed at</a:t>
            </a:r>
            <a:r>
              <a:rPr lang="en-US" baseline="0" dirty="0"/>
              <a:t> the British Museum.</a:t>
            </a:r>
            <a:endParaRPr lang="en-US" dirty="0"/>
          </a:p>
          <a:p>
            <a:endParaRPr lang="en-US" dirty="0"/>
          </a:p>
          <a:p>
            <a:r>
              <a:rPr lang="en-US" dirty="0"/>
              <a:t>tb1001199949</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42771560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limestone relief depicts the use of a rope in a military context. It predates the time of David by about a millennium, but the technology for making rope had not changed appreciably. </a:t>
            </a:r>
            <a:r>
              <a:rPr lang="en-US" dirty="0"/>
              <a:t>This image comes from The Metropolitan Museum of Art and is in the public domain, via Wikimedia Commons: https://commons.wikimedia.org/wiki/File:Relief_fragment_with_soldiers_running_with_a_rope_MET_DT259177.jpg.</a:t>
            </a:r>
          </a:p>
          <a:p>
            <a:endParaRPr lang="en-US" dirty="0"/>
          </a:p>
          <a:p>
            <a:r>
              <a:rPr lang="en-US" dirty="0"/>
              <a:t>wiki13235219131952543855</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42771560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Assyrian soldiers depicted in this relief are using long bars to pry loose the stone blocks of a city wall. </a:t>
            </a:r>
            <a:r>
              <a:rPr lang="en-US" dirty="0"/>
              <a:t>This relief</a:t>
            </a:r>
            <a:r>
              <a:rPr lang="en-US" baseline="0" dirty="0"/>
              <a:t> </a:t>
            </a:r>
            <a:r>
              <a:rPr lang="en-US" dirty="0"/>
              <a:t>was photographed at the British Museum. </a:t>
            </a:r>
            <a:r>
              <a:rPr lang="en-US" baseline="0" dirty="0"/>
              <a:t>This image comes from </a:t>
            </a:r>
            <a:r>
              <a:rPr lang="en-US" dirty="0"/>
              <a:t>Anthony Huan and is licensed under</a:t>
            </a:r>
            <a:r>
              <a:rPr lang="en-US" baseline="0" dirty="0"/>
              <a:t> </a:t>
            </a:r>
            <a:r>
              <a:rPr lang="en-US" dirty="0"/>
              <a:t>CC BY-SA 2.0, via Wikimedia Commons</a:t>
            </a:r>
            <a:r>
              <a:rPr lang="en-US" baseline="0" dirty="0"/>
              <a:t>: https://commons.wikimedia.org/wiki/File:Middle_East-_G9_Assyria_Nineveh.jpg.</a:t>
            </a:r>
          </a:p>
          <a:p>
            <a:endParaRPr lang="en-US" baseline="0" dirty="0"/>
          </a:p>
          <a:p>
            <a:r>
              <a:rPr lang="en-US" baseline="0" dirty="0"/>
              <a:t>wiki1106201822163106232020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Assyrian soldiers depicted in this relief are dismantling the defenses of a city after its conquest. Some use pick axes and others use pry bars as they toss stones and timbers to the ground. </a:t>
            </a:r>
            <a:r>
              <a:rPr lang="en-US" dirty="0"/>
              <a:t>This relief</a:t>
            </a:r>
            <a:r>
              <a:rPr lang="en-US" baseline="0" dirty="0"/>
              <a:t> </a:t>
            </a:r>
            <a:r>
              <a:rPr lang="en-US" dirty="0"/>
              <a:t>was photographed at the British Museum. </a:t>
            </a:r>
            <a:r>
              <a:rPr lang="en-US" baseline="0" dirty="0"/>
              <a:t>This image comes from </a:t>
            </a:r>
            <a:r>
              <a:rPr lang="en-US" dirty="0"/>
              <a:t>Carole </a:t>
            </a:r>
            <a:r>
              <a:rPr lang="en-US" dirty="0" err="1"/>
              <a:t>Raddato</a:t>
            </a:r>
            <a:r>
              <a:rPr lang="en-US" dirty="0"/>
              <a:t> and is licensed under</a:t>
            </a:r>
            <a:r>
              <a:rPr lang="en-US" baseline="0" dirty="0"/>
              <a:t> </a:t>
            </a:r>
            <a:r>
              <a:rPr lang="en-US" dirty="0"/>
              <a:t>CC BY-SA 2.0, via Wikimedia Commons</a:t>
            </a:r>
            <a:r>
              <a:rPr lang="en-US" baseline="0" dirty="0"/>
              <a:t>: https://commons.wikimedia.org/wiki/File:Relief_depicting_the_destruction_of_Hamanu_of_Elam_by_Ashurbanipal,_645-640_BC,_North_Palace,_Nineveh,_Exhibition-_I_am_Ashurbanipal_king_of_the_world,_king_of_Assyria,_British_Museum.jpg.</a:t>
            </a:r>
          </a:p>
          <a:p>
            <a:endParaRPr lang="en-US" baseline="0" dirty="0"/>
          </a:p>
          <a:p>
            <a:r>
              <a:rPr lang="en-US" baseline="0" dirty="0"/>
              <a:t>wiki1118201814302547703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men shown here</a:t>
            </a:r>
            <a:r>
              <a:rPr lang="en-US" b="0" baseline="0" dirty="0"/>
              <a:t> are resting in the shade at Ras al-Ain, a city in the United Arab Emirates. Ahithophel rightly expected that David’s party would be worn out from their flight from Jerusalem, and this gave Absalom the window to attack quickly and successfully. </a:t>
            </a:r>
            <a:endParaRPr lang="en-US" b="0" dirty="0"/>
          </a:p>
          <a:p>
            <a:endParaRPr lang="en-US" b="0" dirty="0"/>
          </a:p>
          <a:p>
            <a:r>
              <a:rPr lang="en-US" b="0" dirty="0"/>
              <a:t>tb050717757</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24386501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American Colony photo was</a:t>
            </a:r>
            <a:r>
              <a:rPr lang="en-US" baseline="0" dirty="0">
                <a:solidFill>
                  <a:srgbClr val="000000"/>
                </a:solidFill>
                <a:latin typeface="Calibri"/>
              </a:rPr>
              <a:t> taken </a:t>
            </a:r>
            <a:r>
              <a:rPr lang="en-US" dirty="0"/>
              <a:t>between 1934 and 1939.</a:t>
            </a:r>
          </a:p>
          <a:p>
            <a:endParaRPr lang="en-US" dirty="0">
              <a:solidFill>
                <a:srgbClr val="000000"/>
              </a:solidFill>
              <a:latin typeface="Calibri"/>
            </a:endParaRPr>
          </a:p>
          <a:p>
            <a:r>
              <a:rPr lang="en-US" dirty="0"/>
              <a:t>mat03801</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7552122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The narrator’s unusual explanation reveals that Yahweh was behind Absalom’s rejection of Ahithophel’s good advice. The earliest known inscriptional</a:t>
            </a:r>
            <a:r>
              <a:rPr lang="en-US" i="0" baseline="0" dirty="0"/>
              <a:t> evidence of the divine name “Yahweh” </a:t>
            </a:r>
            <a:r>
              <a:rPr lang="en-US" i="0" dirty="0"/>
              <a:t>appears on the</a:t>
            </a:r>
            <a:r>
              <a:rPr lang="en-US" i="0" baseline="0" dirty="0"/>
              <a:t> inscription shown here, which comes</a:t>
            </a:r>
            <a:r>
              <a:rPr lang="en-US" i="0" dirty="0"/>
              <a:t> from the temple of Amun built at Soleb (Sudan) during the reign of Amenhotep</a:t>
            </a:r>
            <a:r>
              <a:rPr lang="en-US" i="0" baseline="0" dirty="0"/>
              <a:t> III (1390–1353 BC). As is typical with Egyptian name rings, the ring identifies of one of Egypt’s enemies, in this case “the shasu of Yahweh.” The Egyptian term “shasu” is a word used to describe nomadic, Semitic-speaking people in the Levant. </a:t>
            </a:r>
            <a:r>
              <a:rPr lang="en-US" sz="1200" i="0" dirty="0">
                <a:latin typeface="Calibri" pitchFamily="34" charset="0"/>
              </a:rPr>
              <a:t>Redford has commented: "For half a century it has been generally admitted that we have here the tetragrammaton, the name of the Israelite god, ‘Yahweh’; and if this be the case, as it undoubtedly is, the passage constitutes a most precious indication of the whereabouts during the late fifteenth century B.C. of an enclave revering this god“ (1992: 272–73). </a:t>
            </a:r>
            <a:r>
              <a:rPr lang="en-US" dirty="0">
                <a:latin typeface="Calibri" pitchFamily="34" charset="0"/>
              </a:rPr>
              <a:t>The next slide includes highlights.</a:t>
            </a:r>
            <a:r>
              <a:rPr lang="en-US" i="0" dirty="0">
                <a:latin typeface="Calibri" pitchFamily="34" charset="0"/>
              </a:rPr>
              <a:t> </a:t>
            </a:r>
            <a:endParaRPr lang="en-US" sz="1200" i="0" dirty="0">
              <a:latin typeface="Calibri" pitchFamily="34" charset="0"/>
            </a:endParaRPr>
          </a:p>
          <a:p>
            <a:endParaRPr lang="en-US" sz="1200" i="0" dirty="0">
              <a:latin typeface="Calibri" pitchFamily="34" charset="0"/>
            </a:endParaRPr>
          </a:p>
          <a:p>
            <a:r>
              <a:rPr lang="en-US" sz="1200" b="1" i="0" dirty="0">
                <a:latin typeface="Calibri" pitchFamily="34" charset="0"/>
              </a:rPr>
              <a:t>Reference:</a:t>
            </a:r>
          </a:p>
          <a:p>
            <a:r>
              <a:rPr lang="en-US" dirty="0">
                <a:latin typeface="Calibri" pitchFamily="34" charset="0"/>
              </a:rPr>
              <a:t>Redford, Donald B. </a:t>
            </a:r>
          </a:p>
          <a:p>
            <a:pPr marL="690563" indent="-457200">
              <a:tabLst>
                <a:tab pos="690563" algn="l"/>
              </a:tabLst>
            </a:pPr>
            <a:r>
              <a:rPr lang="en-US" dirty="0">
                <a:latin typeface="Calibri" pitchFamily="34" charset="0"/>
              </a:rPr>
              <a:t>1992	</a:t>
            </a:r>
            <a:r>
              <a:rPr lang="en-US" i="1" dirty="0">
                <a:latin typeface="Calibri" pitchFamily="34" charset="0"/>
              </a:rPr>
              <a:t>Egypt, Canaan, and Israel in Ancient Times. </a:t>
            </a:r>
            <a:r>
              <a:rPr lang="en-US" dirty="0">
                <a:latin typeface="Calibri" pitchFamily="34" charset="0"/>
              </a:rPr>
              <a:t>Princeton: Princeton University Press.</a:t>
            </a:r>
          </a:p>
          <a:p>
            <a:endParaRPr lang="en-US" sz="1200" i="0" kern="1200" baseline="0" dirty="0">
              <a:solidFill>
                <a:schemeClr val="tx1"/>
              </a:solidFill>
              <a:effectLst/>
              <a:latin typeface="+mn-lt"/>
              <a:ea typeface="+mn-ea"/>
              <a:cs typeface="+mn-cs"/>
            </a:endParaRPr>
          </a:p>
          <a:p>
            <a:r>
              <a:rPr lang="en-US" dirty="0"/>
              <a:t>jksf103</a:t>
            </a:r>
            <a:endParaRPr lang="en-US" sz="1200" i="0" dirty="0">
              <a:latin typeface="Calibri" pitchFamily="34"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0819919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The narrator’s unusual explanation reveals that Yahweh was behind Absalom’s rejection of Ahithophel’s good advice. The earliest known inscriptional</a:t>
            </a:r>
            <a:r>
              <a:rPr lang="en-US" i="0" baseline="0" dirty="0"/>
              <a:t> evidence of the divine name “Yahweh” </a:t>
            </a:r>
            <a:r>
              <a:rPr lang="en-US" i="0" dirty="0"/>
              <a:t>appears on the</a:t>
            </a:r>
            <a:r>
              <a:rPr lang="en-US" i="0" baseline="0" dirty="0"/>
              <a:t> inscription shown here, which comes</a:t>
            </a:r>
            <a:r>
              <a:rPr lang="en-US" i="0" dirty="0"/>
              <a:t> from the temple of Amun built at </a:t>
            </a:r>
            <a:r>
              <a:rPr lang="en-US" i="0" dirty="0" err="1"/>
              <a:t>Soleb</a:t>
            </a:r>
            <a:r>
              <a:rPr lang="en-US" i="0" dirty="0"/>
              <a:t> (Sudan) during the reign of Amenhotep</a:t>
            </a:r>
            <a:r>
              <a:rPr lang="en-US" i="0" baseline="0" dirty="0"/>
              <a:t> III (1390–1353 BC). As is typical with Egyptian name rings, the ring identifies of one of Egypt’s enemies, in this case “the </a:t>
            </a:r>
            <a:r>
              <a:rPr lang="en-US" i="0" baseline="0" dirty="0" err="1"/>
              <a:t>shasu</a:t>
            </a:r>
            <a:r>
              <a:rPr lang="en-US" i="0" baseline="0" dirty="0"/>
              <a:t> of Yahweh.” The Egyptian term “</a:t>
            </a:r>
            <a:r>
              <a:rPr lang="en-US" i="0" baseline="0" dirty="0" err="1"/>
              <a:t>shasu</a:t>
            </a:r>
            <a:r>
              <a:rPr lang="en-US" i="0" baseline="0" dirty="0"/>
              <a:t>” is a word used to describe nomadic, Semitic-speaking people in the Levant. </a:t>
            </a:r>
            <a:r>
              <a:rPr lang="en-US" sz="1200" i="0" dirty="0">
                <a:latin typeface="Calibri" pitchFamily="34" charset="0"/>
              </a:rPr>
              <a:t>Redford has commented: "For half a century it has been generally admitted that we have here the tetragrammaton, the name of the Israelite god, ‘Yahweh’; and if this be the case, as it undoubtedly is, the passage constitutes a most precious indication of the whereabouts during the late fifteenth century B.C. of an enclave revering this god“ (1992: 272–73). </a:t>
            </a:r>
            <a:endParaRPr lang="en-US" dirty="0">
              <a:latin typeface="Calibri" pitchFamily="34" charset="0"/>
            </a:endParaRPr>
          </a:p>
          <a:p>
            <a:endParaRPr lang="en-US" dirty="0">
              <a:latin typeface="Calibri" pitchFamily="34" charset="0"/>
            </a:endParaRPr>
          </a:p>
          <a:p>
            <a:r>
              <a:rPr lang="en-US" dirty="0">
                <a:latin typeface="Calibri" pitchFamily="34" charset="0"/>
              </a:rPr>
              <a:t>The </a:t>
            </a:r>
            <a:r>
              <a:rPr lang="en-US" sz="1200" i="0" dirty="0">
                <a:latin typeface="Calibri" pitchFamily="34" charset="0"/>
              </a:rPr>
              <a:t>blue highlights</a:t>
            </a:r>
            <a:r>
              <a:rPr lang="en-US" sz="1200" i="0" baseline="0" dirty="0">
                <a:latin typeface="Calibri" pitchFamily="34" charset="0"/>
              </a:rPr>
              <a:t> include the signs for </a:t>
            </a:r>
            <a:r>
              <a:rPr lang="en-US" sz="1200" i="1" baseline="0" dirty="0">
                <a:latin typeface="Calibri" pitchFamily="34" charset="0"/>
              </a:rPr>
              <a:t>ta</a:t>
            </a:r>
            <a:r>
              <a:rPr lang="en-US" sz="1200" i="0" baseline="0" dirty="0">
                <a:latin typeface="Calibri" pitchFamily="34" charset="0"/>
              </a:rPr>
              <a:t> </a:t>
            </a:r>
            <a:r>
              <a:rPr kumimoji="0" lang="en-US" sz="1200" b="0" i="1" u="none" strike="noStrike" cap="none" normalizeH="0" baseline="0" dirty="0" err="1">
                <a:ln>
                  <a:noFill/>
                </a:ln>
                <a:solidFill>
                  <a:schemeClr val="tx1"/>
                </a:solidFill>
                <a:effectLst/>
                <a:latin typeface="Calibri" pitchFamily="34" charset="0"/>
                <a:cs typeface="Times New Roman" pitchFamily="18" charset="0"/>
              </a:rPr>
              <a:t>šasûw</a:t>
            </a:r>
            <a:r>
              <a:rPr kumimoji="0" lang="en-US" sz="1200" b="0" i="1" u="none" strike="noStrike" cap="none" normalizeH="0" baseline="0" dirty="0">
                <a:ln>
                  <a:noFill/>
                </a:ln>
                <a:solidFill>
                  <a:schemeClr val="tx1"/>
                </a:solidFill>
                <a:effectLst/>
                <a:latin typeface="Calibri" pitchFamily="34" charset="0"/>
                <a:cs typeface="Times New Roman" pitchFamily="18" charset="0"/>
              </a:rPr>
              <a:t> </a:t>
            </a:r>
            <a:r>
              <a:rPr kumimoji="0" lang="en-US" sz="1200" b="0" i="0" u="none" strike="noStrike" cap="none" normalizeH="0" baseline="0" dirty="0">
                <a:ln>
                  <a:noFill/>
                </a:ln>
                <a:solidFill>
                  <a:schemeClr val="tx1"/>
                </a:solidFill>
                <a:effectLst/>
                <a:latin typeface="Calibri" pitchFamily="34" charset="0"/>
                <a:cs typeface="Times New Roman" pitchFamily="18" charset="0"/>
              </a:rPr>
              <a:t>(the shasu), while those in red are the signs for the divine name, </a:t>
            </a:r>
            <a:r>
              <a:rPr kumimoji="0" lang="en-US" sz="1200" b="0" i="1" u="none" strike="noStrike" cap="none" normalizeH="0" baseline="0" dirty="0" err="1">
                <a:ln>
                  <a:noFill/>
                </a:ln>
                <a:solidFill>
                  <a:schemeClr val="tx1"/>
                </a:solidFill>
                <a:effectLst/>
                <a:latin typeface="Calibri" pitchFamily="34" charset="0"/>
                <a:cs typeface="Times New Roman" pitchFamily="18" charset="0"/>
              </a:rPr>
              <a:t>yehûa</a:t>
            </a:r>
            <a:r>
              <a:rPr kumimoji="0" lang="en-US" sz="1200" b="0" i="1" u="none" strike="noStrike" cap="none" normalizeH="0" baseline="0" dirty="0">
                <a:ln>
                  <a:noFill/>
                </a:ln>
                <a:solidFill>
                  <a:schemeClr val="tx1"/>
                </a:solidFill>
                <a:effectLst/>
                <a:latin typeface="Calibri" pitchFamily="34" charset="0"/>
                <a:cs typeface="Times New Roman" pitchFamily="18" charset="0"/>
              </a:rPr>
              <a:t>[w]</a:t>
            </a:r>
            <a:r>
              <a:rPr kumimoji="0" lang="en-US" sz="1200" b="0" i="0" u="none" strike="noStrike" cap="none" normalizeH="0" baseline="0" dirty="0">
                <a:ln>
                  <a:noFill/>
                </a:ln>
                <a:solidFill>
                  <a:schemeClr val="tx1"/>
                </a:solidFill>
                <a:effectLst/>
                <a:latin typeface="Calibri" pitchFamily="34" charset="0"/>
                <a:cs typeface="Times New Roman" pitchFamily="18" charset="0"/>
              </a:rPr>
              <a:t> (Yahweh). It may be worth noting that although this inscription is worn and partially broken, its reading is not in doubt because this and many other name rings from this temple were copied at the temple at </a:t>
            </a:r>
            <a:r>
              <a:rPr kumimoji="0" lang="en-US" sz="1200" b="0" i="0" u="none" strike="noStrike" cap="none" normalizeH="0" baseline="0" dirty="0" err="1">
                <a:ln>
                  <a:noFill/>
                </a:ln>
                <a:solidFill>
                  <a:schemeClr val="tx1"/>
                </a:solidFill>
                <a:effectLst/>
                <a:latin typeface="Calibri" pitchFamily="34" charset="0"/>
                <a:cs typeface="Times New Roman" pitchFamily="18" charset="0"/>
              </a:rPr>
              <a:t>Amarah</a:t>
            </a:r>
            <a:r>
              <a:rPr kumimoji="0" lang="en-US" sz="1200" b="0" i="0" u="none" strike="noStrike" cap="none" normalizeH="0" baseline="0" dirty="0">
                <a:ln>
                  <a:noFill/>
                </a:ln>
                <a:solidFill>
                  <a:schemeClr val="tx1"/>
                </a:solidFill>
                <a:effectLst/>
                <a:latin typeface="Calibri" pitchFamily="34" charset="0"/>
                <a:cs typeface="Times New Roman" pitchFamily="18" charset="0"/>
              </a:rPr>
              <a:t> a century or so later (from the time of </a:t>
            </a:r>
            <a:r>
              <a:rPr lang="en-US" i="0" dirty="0" err="1">
                <a:latin typeface="Calibri" pitchFamily="34" charset="0"/>
              </a:rPr>
              <a:t>Seti</a:t>
            </a:r>
            <a:r>
              <a:rPr lang="en-US" i="0" dirty="0">
                <a:latin typeface="Calibri" pitchFamily="34" charset="0"/>
              </a:rPr>
              <a:t> I or Ramesses II). </a:t>
            </a:r>
            <a:r>
              <a:rPr lang="en-US" baseline="0" dirty="0"/>
              <a:t>An editable version is included behind this graphic for those who may wish to change it.</a:t>
            </a:r>
            <a:endParaRPr lang="en-US" sz="1200" i="0" dirty="0">
              <a:latin typeface="Calibri" pitchFamily="34" charset="0"/>
            </a:endParaRPr>
          </a:p>
          <a:p>
            <a:endParaRPr lang="en-US" sz="1200" i="0" dirty="0">
              <a:latin typeface="Calibri" pitchFamily="34" charset="0"/>
            </a:endParaRPr>
          </a:p>
          <a:p>
            <a:r>
              <a:rPr lang="en-US" sz="1200" b="1" i="0" dirty="0">
                <a:latin typeface="Calibri" pitchFamily="34" charset="0"/>
              </a:rPr>
              <a:t>Reference:</a:t>
            </a:r>
          </a:p>
          <a:p>
            <a:r>
              <a:rPr lang="en-US" dirty="0">
                <a:latin typeface="Calibri" pitchFamily="34" charset="0"/>
              </a:rPr>
              <a:t>Redford, Donald B. </a:t>
            </a:r>
          </a:p>
          <a:p>
            <a:pPr marL="690563" indent="-457200">
              <a:tabLst>
                <a:tab pos="690563" algn="l"/>
              </a:tabLst>
            </a:pPr>
            <a:r>
              <a:rPr lang="en-US" dirty="0">
                <a:latin typeface="Calibri" pitchFamily="34" charset="0"/>
              </a:rPr>
              <a:t>1992	</a:t>
            </a:r>
            <a:r>
              <a:rPr lang="en-US" i="1" dirty="0">
                <a:latin typeface="Calibri" pitchFamily="34" charset="0"/>
              </a:rPr>
              <a:t>Egypt, Canaan, and Israel in Ancient Times. </a:t>
            </a:r>
            <a:r>
              <a:rPr lang="en-US" dirty="0">
                <a:latin typeface="Calibri" pitchFamily="34" charset="0"/>
              </a:rPr>
              <a:t>Princeton: Princeton University Press.</a:t>
            </a:r>
          </a:p>
          <a:p>
            <a:endParaRPr lang="en-US" sz="1200" i="0" kern="1200" baseline="0" dirty="0">
              <a:solidFill>
                <a:schemeClr val="tx1"/>
              </a:solidFill>
              <a:effectLst/>
              <a:latin typeface="+mn-lt"/>
              <a:ea typeface="+mn-ea"/>
              <a:cs typeface="+mn-cs"/>
            </a:endParaRPr>
          </a:p>
          <a:p>
            <a:r>
              <a:rPr lang="en-US" dirty="0"/>
              <a:t>jksf103</a:t>
            </a:r>
            <a:endParaRPr lang="en-US" sz="1200" i="0" dirty="0">
              <a:latin typeface="Calibri" pitchFamily="34"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0819919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an enemy</a:t>
            </a:r>
            <a:r>
              <a:rPr lang="en-US" baseline="0" dirty="0"/>
              <a:t> of the Assyrians tumbling head over heals to his death from the city wall. The Assyrians were fond of depicting their enemies in this sort of humiliated, defeated way. Absalom’s fate would really turn out to be little different from this (2 Sam 18:14-15). </a:t>
            </a:r>
            <a:r>
              <a:rPr lang="en-US" dirty="0"/>
              <a:t>This relief</a:t>
            </a:r>
            <a:r>
              <a:rPr lang="en-US" baseline="0" dirty="0"/>
              <a:t> </a:t>
            </a:r>
            <a:r>
              <a:rPr lang="en-US" dirty="0"/>
              <a:t>was photographed at the British Museum. </a:t>
            </a:r>
            <a:r>
              <a:rPr lang="en-US" baseline="0" dirty="0"/>
              <a:t>This image comes from </a:t>
            </a:r>
            <a:r>
              <a:rPr lang="en-US" dirty="0"/>
              <a:t>Anthony Huan and is licensed under</a:t>
            </a:r>
            <a:r>
              <a:rPr lang="en-US" baseline="0" dirty="0"/>
              <a:t> </a:t>
            </a:r>
            <a:r>
              <a:rPr lang="en-US" dirty="0"/>
              <a:t>CC BY-SA 2.0, via Wikimedia Commons</a:t>
            </a:r>
            <a:r>
              <a:rPr lang="en-US" baseline="0" dirty="0"/>
              <a:t>: https://commons.wikimedia.org/wiki/File:Middle_East-_G9_Assyria_Nineveh.jpg.</a:t>
            </a:r>
          </a:p>
          <a:p>
            <a:endParaRPr lang="en-US" baseline="0" dirty="0"/>
          </a:p>
          <a:p>
            <a:r>
              <a:rPr lang="en-US" baseline="0" dirty="0"/>
              <a:t>wiki1106201822163106232020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a:t>
            </a:r>
            <a:r>
              <a:rPr lang="en-US" baseline="0" dirty="0"/>
              <a:t> had earlier set up a surreptitious communication system that include Hushai, Zadok, </a:t>
            </a:r>
            <a:r>
              <a:rPr lang="en-US" baseline="0" dirty="0" err="1"/>
              <a:t>Abiathar</a:t>
            </a:r>
            <a:r>
              <a:rPr lang="en-US" baseline="0" dirty="0"/>
              <a:t>, and their two sons (2 Sam 15:32-36).</a:t>
            </a:r>
            <a:endParaRPr lang="en-US" dirty="0"/>
          </a:p>
          <a:p>
            <a:endParaRPr lang="en-US" dirty="0"/>
          </a:p>
          <a:p>
            <a:r>
              <a:rPr lang="en-US" dirty="0"/>
              <a:t>bwb041800102</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5409407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Zadok is only ever identified as a priest, but because</a:t>
            </a:r>
            <a:r>
              <a:rPr lang="en-US" baseline="0" dirty="0"/>
              <a:t> of his prominence in both David’s reign and during the reign of Solomon (1 Kgs 2:35) it is often thought that he was the high priest. This model of a high priest was photographed at the tabernacle model in Timna Park in southern Israel.</a:t>
            </a:r>
          </a:p>
          <a:p>
            <a:endParaRPr lang="en-US" dirty="0"/>
          </a:p>
          <a:p>
            <a:r>
              <a:rPr lang="en-US" dirty="0"/>
              <a:t>tb022804700</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5409407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description “fords of the wilderness” refers to the crossing places in the barren</a:t>
            </a:r>
            <a:r>
              <a:rPr lang="en-US" baseline="0" dirty="0"/>
              <a:t> region near Jericho. The riverbed has changed many times in the millennia since then, so it is not easy to determine what fords were in use in David’s day. Five were recorded along this stretch in the 19th century. Incidentally, this photo illustrates both the plural of “fords” in this area and the dry “wilderness” aspect of the name. The next slide includes labels.</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description “fords of the wilderness” refers to the crossing places in the barren</a:t>
            </a:r>
            <a:r>
              <a:rPr lang="en-US" baseline="0" dirty="0"/>
              <a:t> region near Jericho. The riverbed has changed many times in the millennia since then, so it is not easy to determine what fords were in use in David’s day. Five were recorded along this stretch in the 19th century. Incidentally, this photo illustrates both the plural of “fords” in this area and the dry “wilderness” aspect of the name.</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view</a:t>
            </a:r>
            <a:r>
              <a:rPr lang="en-US" baseline="0" dirty="0"/>
              <a:t> of the Jordan River in the area near Jericho, illustrating the barrier it was for travel in the region.</a:t>
            </a:r>
            <a:endParaRPr lang="en-US" dirty="0"/>
          </a:p>
          <a:p>
            <a:endParaRPr lang="en-US" dirty="0"/>
          </a:p>
          <a:p>
            <a:r>
              <a:rPr lang="en-US" dirty="0"/>
              <a:t>db6601080703</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“En-rogel,” or “the spring of Rogel,” is located in the Kidron Valley</a:t>
            </a:r>
            <a:r>
              <a:rPr lang="en-US" baseline="0" dirty="0"/>
              <a:t> south of Jerusalem, about 1,425 feet (435 m) from the ancient city. Because of the water source there were likely others staying there also, and there may have been some permanent buildings. The spring is located on the border between Benjamin and Judah. The next slide includes labels.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tb010703209</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2770800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soldier in the center of this relief is setting fire to the tent of dead Arab</a:t>
            </a:r>
            <a:r>
              <a:rPr lang="en-US" baseline="0" dirty="0"/>
              <a:t> enemies. It comes from the </a:t>
            </a:r>
            <a:r>
              <a:rPr lang="en-US" dirty="0"/>
              <a:t>palace of Ashurbanipal in Nineveh and was photographed at</a:t>
            </a:r>
            <a:r>
              <a:rPr lang="en-US" baseline="0" dirty="0"/>
              <a:t> the Vatican Museums.</a:t>
            </a:r>
            <a:endParaRPr lang="en-US" dirty="0"/>
          </a:p>
          <a:p>
            <a:endParaRPr lang="en-US" b="0" dirty="0"/>
          </a:p>
          <a:p>
            <a:r>
              <a:rPr lang="en-US" dirty="0"/>
              <a:t>tb0512176456c</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4386501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“En-rogel,” or “the spring of Rogel,” is located in the Kidron Valley</a:t>
            </a:r>
            <a:r>
              <a:rPr lang="en-US" baseline="0" dirty="0"/>
              <a:t> south of Jerusalem, about 1,425 feet (435 m) from the ancient city. Because of the water source there were likely others staying there also, and there may have been some permanent buildings. The spring is located on the border between Benjamin and Judah.</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tb010703209</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27708003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cs typeface="Times New Roman" charset="0"/>
              </a:rPr>
              <a:t>This photo shows the location of </a:t>
            </a:r>
            <a:r>
              <a:rPr lang="en-US" dirty="0" err="1">
                <a:cs typeface="Times New Roman" charset="0"/>
              </a:rPr>
              <a:t>En-rogel</a:t>
            </a:r>
            <a:r>
              <a:rPr lang="en-US" baseline="0" dirty="0">
                <a:cs typeface="Times New Roman" charset="0"/>
              </a:rPr>
              <a:t> on the </a:t>
            </a:r>
            <a:r>
              <a:rPr lang="en-US" dirty="0">
                <a:cs typeface="Times New Roman" charset="0"/>
              </a:rPr>
              <a:t>border of Judah/Benjamin as it passes by the shoulder of the</a:t>
            </a:r>
            <a:r>
              <a:rPr lang="en-US" baseline="0" dirty="0">
                <a:cs typeface="Times New Roman" charset="0"/>
              </a:rPr>
              <a:t> hill of Jebus (Josh 15:7-8). </a:t>
            </a:r>
            <a:r>
              <a:rPr lang="en-US" dirty="0">
                <a:cs typeface="Times New Roman" charset="0"/>
              </a:rPr>
              <a:t>This American Colony photograph was taken between 1898 and 1946. The next slide includes labels.</a:t>
            </a:r>
          </a:p>
          <a:p>
            <a:pPr eaLnBrk="1" hangingPunct="1"/>
            <a:endParaRPr lang="en-US" dirty="0">
              <a:cs typeface="Times New Roman" charset="0"/>
            </a:endParaRPr>
          </a:p>
          <a:p>
            <a:pPr eaLnBrk="1" hangingPunct="1"/>
            <a:r>
              <a:rPr lang="en-US" dirty="0">
                <a:cs typeface="Times New Roman" charset="0"/>
              </a:rPr>
              <a:t>mat08433</a:t>
            </a:r>
            <a:endParaRPr lang="en-GB" dirty="0">
              <a:cs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cs typeface="Times New Roman" charset="0"/>
              </a:rPr>
              <a:t>This photo shows the location of </a:t>
            </a:r>
            <a:r>
              <a:rPr lang="en-US" dirty="0" err="1">
                <a:cs typeface="Times New Roman" charset="0"/>
              </a:rPr>
              <a:t>En-rogel</a:t>
            </a:r>
            <a:r>
              <a:rPr lang="en-US" baseline="0" dirty="0">
                <a:cs typeface="Times New Roman" charset="0"/>
              </a:rPr>
              <a:t> on the </a:t>
            </a:r>
            <a:r>
              <a:rPr lang="en-US" dirty="0">
                <a:cs typeface="Times New Roman" charset="0"/>
              </a:rPr>
              <a:t>border of Judah/Benjamin as it passes by the shoulder of the</a:t>
            </a:r>
            <a:r>
              <a:rPr lang="en-US" baseline="0" dirty="0">
                <a:cs typeface="Times New Roman" charset="0"/>
              </a:rPr>
              <a:t> hill of Jebus (Josh 15:7-8). </a:t>
            </a:r>
            <a:r>
              <a:rPr lang="en-US" dirty="0">
                <a:cs typeface="Times New Roman" charset="0"/>
              </a:rPr>
              <a:t>This American Colony photograph was taken between 1913 and 1946.</a:t>
            </a:r>
          </a:p>
          <a:p>
            <a:pPr eaLnBrk="1" hangingPunct="1"/>
            <a:endParaRPr lang="en-US" dirty="0">
              <a:cs typeface="Times New Roman" charset="0"/>
            </a:endParaRPr>
          </a:p>
          <a:p>
            <a:pPr eaLnBrk="1" hangingPunct="1"/>
            <a:r>
              <a:rPr lang="en-US" dirty="0">
                <a:cs typeface="Times New Roman" charset="0"/>
              </a:rPr>
              <a:t>mat08433</a:t>
            </a:r>
            <a:endParaRPr lang="en-GB" dirty="0">
              <a:cs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cs typeface="Times New Roman" charset="0"/>
              </a:rPr>
              <a:t>The broken-down building on the right marks</a:t>
            </a:r>
            <a:r>
              <a:rPr lang="en-US" baseline="0" dirty="0">
                <a:cs typeface="Times New Roman" charset="0"/>
              </a:rPr>
              <a:t> the spring of En-rogel. </a:t>
            </a:r>
            <a:r>
              <a:rPr lang="en-US" dirty="0">
                <a:cs typeface="Times New Roman" charset="0"/>
              </a:rPr>
              <a:t>This American Colony photograph was taken between 1898 and 1914.</a:t>
            </a:r>
          </a:p>
          <a:p>
            <a:pPr eaLnBrk="1" hangingPunct="1"/>
            <a:endParaRPr lang="en-US" dirty="0">
              <a:cs typeface="Times New Roman" charset="0"/>
            </a:endParaRPr>
          </a:p>
          <a:p>
            <a:pPr eaLnBrk="1" hangingPunct="1"/>
            <a:r>
              <a:rPr lang="en-US" dirty="0">
                <a:cs typeface="Times New Roman" charset="0"/>
              </a:rPr>
              <a:t>mat06743</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7298986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cs typeface="Times New Roman" charset="0"/>
              </a:rPr>
              <a:t>En-</a:t>
            </a:r>
            <a:r>
              <a:rPr lang="en-US" dirty="0" err="1">
                <a:cs typeface="Times New Roman" charset="0"/>
              </a:rPr>
              <a:t>rogel</a:t>
            </a:r>
            <a:r>
              <a:rPr lang="en-US" dirty="0">
                <a:cs typeface="Times New Roman" charset="0"/>
              </a:rPr>
              <a:t> lies south of the Old City and the City of David, just south of the confluence of the Kidron and Hinnom Valleys. This view is looking west, up the Hinnom Valley. At top center is the walled compound of the </a:t>
            </a:r>
            <a:r>
              <a:rPr lang="en-US" dirty="0" err="1">
                <a:cs typeface="Times New Roman" charset="0"/>
              </a:rPr>
              <a:t>Akeldama</a:t>
            </a:r>
            <a:r>
              <a:rPr lang="en-US" dirty="0">
                <a:cs typeface="Times New Roman" charset="0"/>
              </a:rPr>
              <a:t> Monastery; at upper right are the southern slopes of Mount Zion.</a:t>
            </a:r>
          </a:p>
          <a:p>
            <a:pPr eaLnBrk="1" hangingPunct="1"/>
            <a:endParaRPr lang="en-US" dirty="0">
              <a:cs typeface="Times New Roman" charset="0"/>
            </a:endParaRPr>
          </a:p>
          <a:p>
            <a:pPr eaLnBrk="1" hangingPunct="1"/>
            <a:r>
              <a:rPr lang="en-US" dirty="0">
                <a:cs typeface="Times New Roman" charset="0"/>
              </a:rPr>
              <a:t>En-</a:t>
            </a:r>
            <a:r>
              <a:rPr lang="en-US" dirty="0" err="1">
                <a:cs typeface="Times New Roman" charset="0"/>
              </a:rPr>
              <a:t>rogel</a:t>
            </a:r>
            <a:r>
              <a:rPr lang="en-US" dirty="0">
                <a:cs typeface="Times New Roman" charset="0"/>
              </a:rPr>
              <a:t> is mentioned in the Old Testament as a landmark on the border between Benjamin and Judah (Josh 15:7; 18:16), and in connection with the intrigues of David</a:t>
            </a:r>
            <a:r>
              <a:rPr lang="ja-JP" altLang="en-US" dirty="0">
                <a:cs typeface="Times New Roman" charset="0"/>
              </a:rPr>
              <a:t>’</a:t>
            </a:r>
            <a:r>
              <a:rPr lang="en-US" dirty="0">
                <a:cs typeface="Times New Roman" charset="0"/>
              </a:rPr>
              <a:t>s sons Absalom (2 Sam 17:17) and Adonijah (1 Kgs 1:5-10). The latter incident may be the source of the </a:t>
            </a:r>
            <a:r>
              <a:rPr lang="ja-JP" altLang="en-US" dirty="0">
                <a:cs typeface="Times New Roman" charset="0"/>
              </a:rPr>
              <a:t>“</a:t>
            </a:r>
            <a:r>
              <a:rPr lang="en-US" dirty="0" err="1">
                <a:cs typeface="Times New Roman" charset="0"/>
              </a:rPr>
              <a:t>Joab</a:t>
            </a:r>
            <a:r>
              <a:rPr lang="ja-JP" altLang="en-US" dirty="0">
                <a:cs typeface="Times New Roman" charset="0"/>
              </a:rPr>
              <a:t>”</a:t>
            </a:r>
            <a:r>
              <a:rPr lang="en-US" dirty="0">
                <a:cs typeface="Times New Roman" charset="0"/>
              </a:rPr>
              <a:t> connection of the traditional place-name, as the biblical account implies </a:t>
            </a:r>
            <a:r>
              <a:rPr lang="en-US" dirty="0" err="1">
                <a:cs typeface="Times New Roman" charset="0"/>
              </a:rPr>
              <a:t>Joab</a:t>
            </a:r>
            <a:r>
              <a:rPr lang="ja-JP" altLang="en-US" dirty="0">
                <a:cs typeface="Times New Roman" charset="0"/>
              </a:rPr>
              <a:t>’</a:t>
            </a:r>
            <a:r>
              <a:rPr lang="en-US" dirty="0">
                <a:cs typeface="Times New Roman" charset="0"/>
              </a:rPr>
              <a:t>s presence at the spring among the supporters of Adonijah in his succession rivalry with Solomon (cf. 1 Kgs 1:7, 9).</a:t>
            </a:r>
          </a:p>
          <a:p>
            <a:pPr eaLnBrk="1" hangingPunct="1"/>
            <a:endParaRPr lang="en-US" dirty="0">
              <a:cs typeface="Times New Roman" charset="0"/>
            </a:endParaRPr>
          </a:p>
          <a:p>
            <a:pPr eaLnBrk="1" hangingPunct="1"/>
            <a:r>
              <a:rPr lang="en-US" sz="1200" b="0" i="0" kern="1200" dirty="0">
                <a:solidFill>
                  <a:schemeClr val="tx1"/>
                </a:solidFill>
                <a:effectLst/>
                <a:ea typeface="+mn-ea"/>
                <a:cs typeface="+mn-cs"/>
              </a:rPr>
              <a:t>This American Colony photograph was taken </a:t>
            </a:r>
            <a:r>
              <a:rPr lang="en-US" dirty="0">
                <a:cs typeface="Times New Roman" charset="0"/>
              </a:rPr>
              <a:t>between 1900 and 1920.</a:t>
            </a:r>
          </a:p>
          <a:p>
            <a:pPr eaLnBrk="1" hangingPunct="1"/>
            <a:endParaRPr lang="en-US" dirty="0">
              <a:cs typeface="Times New Roman" charset="0"/>
            </a:endParaRPr>
          </a:p>
          <a:p>
            <a:pPr eaLnBrk="1" hangingPunct="1"/>
            <a:r>
              <a:rPr lang="en-US" dirty="0">
                <a:cs typeface="Times New Roman" charset="0"/>
              </a:rPr>
              <a:t>mat00939</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7298986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modern</a:t>
            </a:r>
            <a:r>
              <a:rPr lang="en-US" baseline="0" dirty="0"/>
              <a:t> view illustrates the extent to which this area has been built up in the last century, making it difficult to see some of the ancient sites. The next slide includes labels.</a:t>
            </a:r>
            <a:endParaRPr lang="en-US" dirty="0"/>
          </a:p>
          <a:p>
            <a:endParaRPr lang="en-US" dirty="0"/>
          </a:p>
          <a:p>
            <a:r>
              <a:rPr lang="en-US" dirty="0"/>
              <a:t>adr080718253</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7298986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modern</a:t>
            </a:r>
            <a:r>
              <a:rPr lang="en-US" baseline="0" dirty="0"/>
              <a:t> view illustrates the extent to which this area has been built up in the last century, making it difficult to see some of the ancient sites. </a:t>
            </a:r>
            <a:endParaRPr lang="en-US" dirty="0"/>
          </a:p>
          <a:p>
            <a:endParaRPr lang="en-US" dirty="0"/>
          </a:p>
          <a:p>
            <a:r>
              <a:rPr lang="en-US" dirty="0"/>
              <a:t>adr080718253</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7298986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mj-lt"/>
              <a:buNone/>
            </a:pPr>
            <a:r>
              <a:rPr lang="en-US" dirty="0"/>
              <a:t>Today En-rogel is a walled well located inside an Arab neighborhood south of the City of David. The next slide includes a label for the spring.</a:t>
            </a:r>
          </a:p>
          <a:p>
            <a:pPr eaLnBrk="1" hangingPunct="1"/>
            <a:endParaRPr lang="en-US" dirty="0"/>
          </a:p>
          <a:p>
            <a:pPr eaLnBrk="1" hangingPunct="1"/>
            <a:r>
              <a:rPr lang="en-US" dirty="0"/>
              <a:t>tb082305480</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7298986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mj-lt"/>
              <a:buNone/>
            </a:pPr>
            <a:r>
              <a:rPr lang="en-US" dirty="0"/>
              <a:t>Today En-rogel is a walled well located inside an Arab neighborhood south of the City of David.</a:t>
            </a:r>
          </a:p>
          <a:p>
            <a:pPr eaLnBrk="1" hangingPunct="1"/>
            <a:endParaRPr lang="en-US" dirty="0"/>
          </a:p>
          <a:p>
            <a:pPr eaLnBrk="1" hangingPunct="1"/>
            <a:r>
              <a:rPr lang="en-US" dirty="0"/>
              <a:t>tb082305480</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7298986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spring is located beneath the grates</a:t>
            </a:r>
            <a:r>
              <a:rPr lang="en-US" baseline="0" dirty="0"/>
              <a:t> at the bottom left and center of the image here.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tb110804022</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729898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image comes from The Miriam and Ira D. Wallach Division of Art, Prints and Photographs: Photography Collection, The New York Public Library. "Le </a:t>
            </a:r>
            <a:r>
              <a:rPr lang="en-US" sz="1200" b="0" i="0" kern="1200" dirty="0" err="1">
                <a:solidFill>
                  <a:schemeClr val="tx1"/>
                </a:solidFill>
                <a:effectLst/>
                <a:latin typeface="+mn-lt"/>
                <a:ea typeface="+mn-ea"/>
                <a:cs typeface="+mn-cs"/>
              </a:rPr>
              <a:t>someille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profond</a:t>
            </a:r>
            <a:r>
              <a:rPr lang="en-US" sz="1200" b="0" i="0" kern="1200" dirty="0">
                <a:solidFill>
                  <a:schemeClr val="tx1"/>
                </a:solidFill>
                <a:effectLst/>
                <a:latin typeface="+mn-lt"/>
                <a:ea typeface="+mn-ea"/>
                <a:cs typeface="+mn-cs"/>
              </a:rPr>
              <a:t>" New York Public Library Digital Collections. http://digitalcollections.nypl.org/items/510d47d9-650a-a3d9-e040-e00a18064a99.</a:t>
            </a:r>
          </a:p>
          <a:p>
            <a:endParaRPr lang="en-US" dirty="0"/>
          </a:p>
          <a:p>
            <a:r>
              <a:rPr lang="en-US" dirty="0"/>
              <a:t>nypl85375</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4386501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s-IS" dirty="0"/>
              <a:t>Few tourists venture this way today, in part because of the political situation and possibly as well because what remains here is not impressive.</a:t>
            </a:r>
          </a:p>
          <a:p>
            <a:pPr marL="0" marR="0" indent="0" algn="l" defTabSz="914400" rtl="0" eaLnBrk="1" fontAlgn="auto" latinLnBrk="0" hangingPunct="1">
              <a:lnSpc>
                <a:spcPct val="100000"/>
              </a:lnSpc>
              <a:spcBef>
                <a:spcPts val="0"/>
              </a:spcBef>
              <a:spcAft>
                <a:spcPts val="0"/>
              </a:spcAft>
              <a:buClrTx/>
              <a:buSzTx/>
              <a:buFontTx/>
              <a:buNone/>
              <a:tabLst/>
              <a:defRPr/>
            </a:pPr>
            <a:endParaRPr lang="is-IS" dirty="0"/>
          </a:p>
          <a:p>
            <a:pPr marL="0" marR="0" indent="0" algn="l" defTabSz="914400" rtl="0" eaLnBrk="1" fontAlgn="auto" latinLnBrk="0" hangingPunct="1">
              <a:lnSpc>
                <a:spcPct val="100000"/>
              </a:lnSpc>
              <a:spcBef>
                <a:spcPts val="0"/>
              </a:spcBef>
              <a:spcAft>
                <a:spcPts val="0"/>
              </a:spcAft>
              <a:buClrTx/>
              <a:buSzTx/>
              <a:buFontTx/>
              <a:buNone/>
              <a:tabLst/>
              <a:defRPr/>
            </a:pPr>
            <a:r>
              <a:rPr lang="is-IS" dirty="0"/>
              <a:t>tb110804019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7298986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1920 and 1933.</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mat00218</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7509227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See the next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ws042515221</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4155331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ws042515221</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141553319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Given that a route up the Kidron</a:t>
            </a:r>
            <a:r>
              <a:rPr lang="en-US" baseline="0" dirty="0"/>
              <a:t> Valley would have taken Jonathan and </a:t>
            </a:r>
            <a:r>
              <a:rPr lang="en-US" baseline="0" dirty="0" err="1"/>
              <a:t>Ahimaaz</a:t>
            </a:r>
            <a:r>
              <a:rPr lang="en-US" baseline="0" dirty="0"/>
              <a:t> right past Jerusalem, the more likely route would have been around the shoulder of the Mount of Olives and behind it to the east. Their destination would have been the same as that of David before them, the “way of the wilderness” (2 Sam 15:23), also known as the Ascent of Adummim</a:t>
            </a:r>
            <a:r>
              <a:rPr lang="en-US" dirty="0"/>
              <a:t>. The next slide includes labels.</a:t>
            </a:r>
          </a:p>
          <a:p>
            <a:pPr marL="0" indent="0" eaLnBrk="1" hangingPunct="1">
              <a:buFontTx/>
              <a:buNone/>
            </a:pPr>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Given that a route up the Kidron</a:t>
            </a:r>
            <a:r>
              <a:rPr lang="en-US" baseline="0" dirty="0"/>
              <a:t> Valley would have taken Jonathan and </a:t>
            </a:r>
            <a:r>
              <a:rPr lang="en-US" baseline="0" dirty="0" err="1"/>
              <a:t>Ahimaaz</a:t>
            </a:r>
            <a:r>
              <a:rPr lang="en-US" baseline="0" dirty="0"/>
              <a:t> right past Jerusalem, the more likely route would have been around the shoulder of the Mount of Olives and behind it to the east. Their destination would have been the same as that of David before them, the “way of the wilderness” (2 Sam 15:23), also known as the Ascent of Adummim</a:t>
            </a:r>
            <a:r>
              <a:rPr lang="en-US" dirty="0"/>
              <a:t>.</a:t>
            </a:r>
          </a:p>
          <a:p>
            <a:pPr marL="0" indent="0" eaLnBrk="1" hangingPunct="1">
              <a:buFontTx/>
              <a:buNone/>
            </a:pPr>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err="1"/>
              <a:t>Bahurim</a:t>
            </a:r>
            <a:r>
              <a:rPr lang="en-US" b="0" baseline="0" dirty="0"/>
              <a:t> is mentioned six times in the Bible in connection with </a:t>
            </a:r>
            <a:r>
              <a:rPr lang="en-US" b="0" baseline="0" dirty="0" err="1"/>
              <a:t>Shimei</a:t>
            </a:r>
            <a:r>
              <a:rPr lang="en-US" b="0" baseline="0" dirty="0"/>
              <a:t> cursing David (</a:t>
            </a:r>
            <a:r>
              <a:rPr lang="de-DE" b="0" baseline="0" dirty="0"/>
              <a:t>2 Sam 16:5; 17:18; 19:16; 1 Kgs 2:8; cf. also 2 Sam 23:31 where Bahurim is the home of Azmaveth</a:t>
            </a:r>
            <a:r>
              <a:rPr lang="en-US" b="0" baseline="0" dirty="0"/>
              <a:t>) and Michal’s return to David (</a:t>
            </a:r>
            <a:r>
              <a:rPr lang="de-DE" b="0" baseline="0" dirty="0"/>
              <a:t>2 Sam 3:16</a:t>
            </a:r>
            <a:r>
              <a:rPr lang="en-US" b="0" baseline="0" dirty="0"/>
              <a:t>). These references indicate that </a:t>
            </a:r>
            <a:r>
              <a:rPr lang="en-US" b="0" baseline="0" dirty="0" err="1"/>
              <a:t>Bahurim</a:t>
            </a:r>
            <a:r>
              <a:rPr lang="en-US" b="0" baseline="0" dirty="0"/>
              <a:t> should be located on the east side of the Mount of Olives, along the route to the Jordan River. Ras </a:t>
            </a:r>
            <a:r>
              <a:rPr lang="en-US" b="0" baseline="0" dirty="0" err="1"/>
              <a:t>Tammin</a:t>
            </a:r>
            <a:r>
              <a:rPr lang="en-US" b="0" baseline="0" dirty="0"/>
              <a:t>, </a:t>
            </a:r>
            <a:r>
              <a:rPr lang="en-US" sz="1200" b="0" i="0" kern="1200" dirty="0">
                <a:solidFill>
                  <a:schemeClr val="tx1"/>
                </a:solidFill>
                <a:effectLst/>
                <a:latin typeface="+mn-lt"/>
                <a:ea typeface="+mn-ea"/>
                <a:cs typeface="+mn-cs"/>
              </a:rPr>
              <a:t>Ras Abu </a:t>
            </a:r>
            <a:r>
              <a:rPr lang="en-US" sz="1200" b="0" i="0" kern="1200" dirty="0" err="1">
                <a:solidFill>
                  <a:schemeClr val="tx1"/>
                </a:solidFill>
                <a:effectLst/>
                <a:latin typeface="+mn-lt"/>
                <a:ea typeface="+mn-ea"/>
                <a:cs typeface="+mn-cs"/>
              </a:rPr>
              <a:t>Kharrub</a:t>
            </a:r>
            <a:r>
              <a:rPr lang="en-US" sz="1200" b="0" i="0" kern="1200" dirty="0">
                <a:solidFill>
                  <a:schemeClr val="tx1"/>
                </a:solidFill>
                <a:effectLst/>
                <a:latin typeface="+mn-lt"/>
                <a:ea typeface="+mn-ea"/>
                <a:cs typeface="+mn-cs"/>
              </a:rPr>
              <a:t>,</a:t>
            </a:r>
            <a:r>
              <a:rPr lang="en-US" b="0" baseline="0" dirty="0"/>
              <a:t> and al-</a:t>
            </a:r>
            <a:r>
              <a:rPr lang="en-US" b="0" baseline="0" dirty="0" err="1"/>
              <a:t>Zaim</a:t>
            </a:r>
            <a:r>
              <a:rPr lang="en-US" b="0" baseline="0" dirty="0"/>
              <a:t> have been offered as possible candidates, and all three are in very close proximity to one another. All three sites have produced remains from the Iron Age II (1000–586 BC; Ras Abu </a:t>
            </a:r>
            <a:r>
              <a:rPr lang="en-US" b="0" baseline="0" dirty="0" err="1"/>
              <a:t>Kharrub</a:t>
            </a:r>
            <a:r>
              <a:rPr lang="en-US" b="0" baseline="0" dirty="0"/>
              <a:t> also has Iron I remains).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ws062415185</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err="1"/>
              <a:t>Bahurim</a:t>
            </a:r>
            <a:r>
              <a:rPr lang="en-US" b="0" baseline="0" dirty="0"/>
              <a:t> is mentioned six times in the Bible in connection with Shimei cursing David (</a:t>
            </a:r>
            <a:r>
              <a:rPr lang="de-DE" b="0" baseline="0" dirty="0"/>
              <a:t>2 Sam 16:5; 17:18; 19:16; 1 Kgs 2:8; cf. also 2 Sam 23:31 where Bahurim is the home of Azmaveth</a:t>
            </a:r>
            <a:r>
              <a:rPr lang="en-US" b="0" baseline="0" dirty="0"/>
              <a:t>) and Michal’s return to David (</a:t>
            </a:r>
            <a:r>
              <a:rPr lang="de-DE" b="0" baseline="0" dirty="0"/>
              <a:t>2 Sam 3:16</a:t>
            </a:r>
            <a:r>
              <a:rPr lang="en-US" b="0" baseline="0" dirty="0"/>
              <a:t>). These references indicate that </a:t>
            </a:r>
            <a:r>
              <a:rPr lang="en-US" b="0" baseline="0" dirty="0" err="1"/>
              <a:t>Bahurim</a:t>
            </a:r>
            <a:r>
              <a:rPr lang="en-US" b="0" baseline="0" dirty="0"/>
              <a:t> should be located on the east side of the Mount of Olives, along the route to the Jordan River. Ras </a:t>
            </a:r>
            <a:r>
              <a:rPr lang="en-US" b="0" baseline="0" dirty="0" err="1"/>
              <a:t>Tammin</a:t>
            </a:r>
            <a:r>
              <a:rPr lang="en-US" b="0" baseline="0" dirty="0"/>
              <a:t>, </a:t>
            </a:r>
            <a:r>
              <a:rPr lang="en-US" sz="1200" b="0" i="0" kern="1200" dirty="0">
                <a:solidFill>
                  <a:schemeClr val="tx1"/>
                </a:solidFill>
                <a:effectLst/>
                <a:latin typeface="+mn-lt"/>
                <a:ea typeface="+mn-ea"/>
                <a:cs typeface="+mn-cs"/>
              </a:rPr>
              <a:t>Ras Abu </a:t>
            </a:r>
            <a:r>
              <a:rPr lang="en-US" sz="1200" b="0" i="0" kern="1200" dirty="0" err="1">
                <a:solidFill>
                  <a:schemeClr val="tx1"/>
                </a:solidFill>
                <a:effectLst/>
                <a:latin typeface="+mn-lt"/>
                <a:ea typeface="+mn-ea"/>
                <a:cs typeface="+mn-cs"/>
              </a:rPr>
              <a:t>Kharrub</a:t>
            </a:r>
            <a:r>
              <a:rPr lang="en-US" sz="1200" b="0" i="0" kern="1200" dirty="0">
                <a:solidFill>
                  <a:schemeClr val="tx1"/>
                </a:solidFill>
                <a:effectLst/>
                <a:latin typeface="+mn-lt"/>
                <a:ea typeface="+mn-ea"/>
                <a:cs typeface="+mn-cs"/>
              </a:rPr>
              <a:t>,</a:t>
            </a:r>
            <a:r>
              <a:rPr lang="en-US" b="0" baseline="0" dirty="0"/>
              <a:t> and al-Zaim have been offered as possible candidates, and all three are in very close proximity to one another. All three sites have produced remains from the Iron Age II (1000–586 BC; Ras Abu </a:t>
            </a:r>
            <a:r>
              <a:rPr lang="en-US" b="0" baseline="0" dirty="0" err="1"/>
              <a:t>Kharrub</a:t>
            </a:r>
            <a:r>
              <a:rPr lang="en-US" b="0" baseline="0" dirty="0"/>
              <a:t> also has Iron I remains).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ws062415185</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Harvard Semitic Museum.</a:t>
            </a:r>
          </a:p>
          <a:p>
            <a:endParaRPr lang="en-US" dirty="0"/>
          </a:p>
          <a:p>
            <a:r>
              <a:rPr lang="en-US" dirty="0"/>
              <a:t>tb072811138</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19441996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uncertain</a:t>
            </a:r>
            <a:r>
              <a:rPr lang="en-US" baseline="0" dirty="0"/>
              <a:t> whether the “well” (Heb. </a:t>
            </a:r>
            <a:r>
              <a:rPr lang="en-US" i="1" baseline="0" dirty="0"/>
              <a:t>beer</a:t>
            </a:r>
            <a:r>
              <a:rPr lang="en-US" baseline="0" dirty="0"/>
              <a:t>, </a:t>
            </a:r>
            <a:r>
              <a:rPr lang="he-IL" sz="1200" b="0" i="0" u="none" strike="noStrike" kern="1200" baseline="0" dirty="0">
                <a:solidFill>
                  <a:schemeClr val="tx1"/>
                </a:solidFill>
                <a:latin typeface="+mn-lt"/>
                <a:ea typeface="+mn-ea"/>
                <a:cs typeface="+mn-cs"/>
              </a:rPr>
              <a:t>בְּאֵר</a:t>
            </a:r>
            <a:r>
              <a:rPr lang="en-US" baseline="0" dirty="0"/>
              <a:t>) was an actual well (a vertical shaft that provided access to the water table; so most English versions) or a cistern (an artificially-dug cavity used to store rainwater; so CJB, REB). Cisterns were a common feature of Iron Age settlements in the hill country, while wells were quite uncommon. Wells were more commonly found at settlements on the plains or in valleys, where the water table was closer to the surface, such as this well at Lachish or the well-known examples at Beer-</a:t>
            </a:r>
            <a:r>
              <a:rPr lang="en-US" baseline="0" dirty="0" err="1"/>
              <a:t>sheba</a:t>
            </a:r>
            <a:r>
              <a:rPr lang="en-US" baseline="0" dirty="0"/>
              <a:t> (Gen 21:30; 26:15-18).</a:t>
            </a:r>
            <a:endParaRPr lang="en-US" dirty="0"/>
          </a:p>
          <a:p>
            <a:endParaRPr lang="en-US" dirty="0"/>
          </a:p>
          <a:p>
            <a:r>
              <a:rPr lang="en-US" dirty="0"/>
              <a:t>tb052008339</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944199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depicts an Assyrian killing an enemy</a:t>
            </a:r>
            <a:r>
              <a:rPr lang="en-US" sz="1200" baseline="0" dirty="0"/>
              <a:t> with a spear. It </a:t>
            </a:r>
            <a:r>
              <a:rPr lang="en-US" sz="1200" dirty="0"/>
              <a:t>was photographed at the Vatican Museums</a:t>
            </a:r>
            <a:r>
              <a:rPr lang="en-US" sz="1200" kern="1200" dirty="0">
                <a:solidFill>
                  <a:schemeClr val="tx1"/>
                </a:solidFill>
                <a:effectLst/>
                <a:latin typeface="+mn-lt"/>
                <a:ea typeface="+mn-ea"/>
                <a:cs typeface="+mn-cs"/>
              </a:rPr>
              <a:t>.</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tb0512176440</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cistern is likely centuries later than the time of David, but illustrates a cistern dug in the courtyard</a:t>
            </a:r>
            <a:r>
              <a:rPr lang="en-US" baseline="0" dirty="0"/>
              <a:t> of a house.</a:t>
            </a:r>
          </a:p>
          <a:p>
            <a:endParaRPr lang="en-US" dirty="0"/>
          </a:p>
          <a:p>
            <a:r>
              <a:rPr lang="en-US" dirty="0"/>
              <a:t>adr1805273943</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19441996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widespread use of rock-cut cisterns was one of the factors, along with terracing, that allowed the Israelites to thrive</a:t>
            </a:r>
            <a:r>
              <a:rPr lang="en-US" baseline="0" dirty="0"/>
              <a:t> in the hill country of Judah and Samaria. Neither of these technologies had previously been used in this area to any significant extent.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tb050504641</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9759245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cistern was photographed at the Herodian Quarter </a:t>
            </a:r>
            <a:r>
              <a:rPr lang="en-US" baseline="0" dirty="0" err="1"/>
              <a:t>Wohl</a:t>
            </a:r>
            <a:r>
              <a:rPr lang="en-US" baseline="0" dirty="0"/>
              <a:t> Museum in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adr1305134397</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9759245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also</a:t>
            </a:r>
            <a:r>
              <a:rPr lang="en-US" baseline="0" dirty="0"/>
              <a:t> possible that the “well,” which can also be understood as a “pit” (cf. Gen 14:10), was a stone-lined grain silo. These kinds of silos were a hallmark of Israelite sites during the Iron Age I (1200–1000 BC) and it is quite possible that it is the kind of structure in view in this verse (Dalman 1928: 200). The grain silo shown here comes from the Iron Age I, while the house behind and above it is later and dates to about 700 BC.</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Dalman, </a:t>
            </a:r>
            <a:r>
              <a:rPr lang="en-US" baseline="0" dirty="0" err="1"/>
              <a:t>Gustaf</a:t>
            </a:r>
            <a:r>
              <a:rPr lang="en-US" baseline="0" dirty="0"/>
              <a:t>.</a:t>
            </a:r>
            <a:endParaRPr lang="de-DE" b="0" i="0" dirty="0"/>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de-DE" b="0" i="0" dirty="0"/>
              <a:t>1928	</a:t>
            </a:r>
            <a:r>
              <a:rPr lang="de-DE" i="1" dirty="0"/>
              <a:t>Arbeit</a:t>
            </a:r>
            <a:r>
              <a:rPr lang="de-DE" dirty="0"/>
              <a:t> </a:t>
            </a:r>
            <a:r>
              <a:rPr lang="de-DE" i="1" dirty="0"/>
              <a:t>und Sitte in Palastina</a:t>
            </a:r>
            <a:r>
              <a:rPr lang="de-DE" dirty="0"/>
              <a:t>, vol. 3. </a:t>
            </a:r>
            <a:r>
              <a:rPr lang="en-US" dirty="0" err="1"/>
              <a:t>Gütersloh</a:t>
            </a:r>
            <a:r>
              <a:rPr lang="en-US" dirty="0"/>
              <a:t>, Germany: C. Bertelsmann.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tb052816123</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97592456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dad240101</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19759245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mat06314</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5854177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phrase rendered “brook of water” (Heb. </a:t>
            </a:r>
            <a:r>
              <a:rPr lang="en-US" i="1" dirty="0" err="1"/>
              <a:t>mikal</a:t>
            </a:r>
            <a:r>
              <a:rPr lang="en-US" i="1" dirty="0"/>
              <a:t> </a:t>
            </a:r>
            <a:r>
              <a:rPr lang="en-US" i="1" dirty="0" err="1"/>
              <a:t>hamayim</a:t>
            </a:r>
            <a:r>
              <a:rPr lang="en-US" dirty="0"/>
              <a:t>, </a:t>
            </a:r>
            <a:r>
              <a:rPr lang="he-IL" sz="1200" b="0" i="0" u="none" strike="noStrike" kern="1200" baseline="0" dirty="0">
                <a:solidFill>
                  <a:schemeClr val="tx1"/>
                </a:solidFill>
                <a:latin typeface="+mn-lt"/>
                <a:ea typeface="+mn-ea"/>
                <a:cs typeface="+mn-cs"/>
              </a:rPr>
              <a:t>מִיכַל הַמָּיִם</a:t>
            </a:r>
            <a:r>
              <a:rPr lang="en-US" dirty="0"/>
              <a:t>) is difficult. The first word appears nowhere else in the Hebrew Bible; </a:t>
            </a:r>
            <a:r>
              <a:rPr lang="en-US" i="1" dirty="0"/>
              <a:t>HALOT</a:t>
            </a:r>
            <a:r>
              <a:rPr lang="en-US" dirty="0"/>
              <a:t> suggests it may be a contraction of “from here to [the water]” (Heb. </a:t>
            </a:r>
            <a:r>
              <a:rPr lang="en-US" i="1" dirty="0" err="1"/>
              <a:t>meko</a:t>
            </a:r>
            <a:r>
              <a:rPr lang="en-US" i="1" dirty="0"/>
              <a:t> el</a:t>
            </a:r>
            <a:r>
              <a:rPr lang="en-US" dirty="0"/>
              <a:t>, </a:t>
            </a:r>
            <a:r>
              <a:rPr lang="he-IL" sz="1200" b="0" i="0" u="none" strike="noStrike" kern="1200" baseline="0" dirty="0">
                <a:solidFill>
                  <a:schemeClr val="tx1"/>
                </a:solidFill>
                <a:latin typeface="+mn-lt"/>
                <a:ea typeface="+mn-ea"/>
                <a:cs typeface="+mn-cs"/>
              </a:rPr>
              <a:t>מִכֹּה אֶל־</a:t>
            </a:r>
            <a:r>
              <a:rPr lang="en-US" sz="1200" b="0" i="0" u="none" strike="noStrike" kern="1200" baseline="0" dirty="0">
                <a:solidFill>
                  <a:schemeClr val="tx1"/>
                </a:solidFill>
                <a:latin typeface="+mn-lt"/>
                <a:ea typeface="+mn-ea"/>
                <a:cs typeface="+mn-cs"/>
              </a:rPr>
              <a:t>). Although it could theoretically be a reference to the Jordan River, this seems unlikely for two reasons. One is that the woman who hid the two young men would be unlikely to send Absalom’s men in the direction of David; another is that the Jordan was about 18 miles (29 km) away, yet the searchers seem to have concluded their search within the same day. A more likely scenario is that the woman made reference to a more local water source, perhaps one of the headwaters of the Wadi Qilt (north), or even the stream of the Kidron (south). The stream near Ein </a:t>
            </a:r>
            <a:r>
              <a:rPr lang="en-US" sz="1200" b="0" i="0" u="none" strike="noStrike" kern="1200" baseline="0" dirty="0" err="1">
                <a:solidFill>
                  <a:schemeClr val="tx1"/>
                </a:solidFill>
                <a:latin typeface="+mn-lt"/>
                <a:ea typeface="+mn-ea"/>
                <a:cs typeface="+mn-cs"/>
              </a:rPr>
              <a:t>Parat</a:t>
            </a:r>
            <a:r>
              <a:rPr lang="en-US" sz="1200" b="0" i="0" u="none" strike="noStrike" kern="1200" baseline="0" dirty="0">
                <a:solidFill>
                  <a:schemeClr val="tx1"/>
                </a:solidFill>
                <a:latin typeface="+mn-lt"/>
                <a:ea typeface="+mn-ea"/>
                <a:cs typeface="+mn-cs"/>
              </a:rPr>
              <a:t> shown in this photo is about 4 miles (6.5 km) northeast of </a:t>
            </a:r>
            <a:r>
              <a:rPr lang="en-US" sz="1200" b="0" i="0" u="none" strike="noStrike" kern="1200" baseline="0" dirty="0" err="1">
                <a:solidFill>
                  <a:schemeClr val="tx1"/>
                </a:solidFill>
                <a:latin typeface="+mn-lt"/>
                <a:ea typeface="+mn-ea"/>
                <a:cs typeface="+mn-cs"/>
              </a:rPr>
              <a:t>Bahurim</a:t>
            </a:r>
            <a:r>
              <a:rPr lang="en-US" sz="1200" b="0" i="0" u="none" strike="noStrike" kern="1200" baseline="0" dirty="0">
                <a:solidFill>
                  <a:schemeClr val="tx1"/>
                </a:solidFill>
                <a:latin typeface="+mn-lt"/>
                <a:ea typeface="+mn-ea"/>
                <a:cs typeface="+mn-cs"/>
              </a:rPr>
              <a:t>.</a:t>
            </a:r>
            <a:endParaRPr lang="en-US" dirty="0"/>
          </a:p>
          <a:p>
            <a:endParaRPr lang="en-US" dirty="0"/>
          </a:p>
          <a:p>
            <a:r>
              <a:rPr lang="en-US" dirty="0"/>
              <a:t>tb020503258</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stream shown here is located in the Wadi Qilt.</a:t>
            </a:r>
            <a:endParaRPr lang="en-US" dirty="0"/>
          </a:p>
          <a:p>
            <a:endParaRPr lang="en-US" dirty="0"/>
          </a:p>
          <a:p>
            <a:r>
              <a:rPr lang="es-ES" dirty="0"/>
              <a:t>mjb1902211191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If the woman at </a:t>
            </a:r>
            <a:r>
              <a:rPr lang="en-US" dirty="0" err="1"/>
              <a:t>Bahurim</a:t>
            </a:r>
            <a:r>
              <a:rPr lang="en-US" dirty="0"/>
              <a:t> intended to send the searchers</a:t>
            </a:r>
            <a:r>
              <a:rPr lang="en-US" baseline="0" dirty="0"/>
              <a:t> south, she may have been making reference to the Kidron. The Gihon Spring at Jerusalem was once a major water source for the Kidron, but that water is captured today for other uses. One must travel further downstream to see the stream again, but it flows in the lower reaches near the Mar Saba monastery</a:t>
            </a:r>
            <a:r>
              <a:rPr lang="en-US" sz="1200" b="0" i="0" u="none" strike="noStrike" kern="1200" baseline="0" dirty="0">
                <a:solidFill>
                  <a:schemeClr val="tx1"/>
                </a:solidFill>
                <a:latin typeface="+mn-lt"/>
                <a:ea typeface="+mn-ea"/>
                <a:cs typeface="+mn-cs"/>
              </a:rPr>
              <a:t>.</a:t>
            </a:r>
            <a:endParaRPr lang="en-US" dirty="0"/>
          </a:p>
          <a:p>
            <a:endParaRPr lang="en-US" dirty="0"/>
          </a:p>
          <a:p>
            <a:r>
              <a:rPr lang="es-ES" dirty="0"/>
              <a:t>tb100200267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woman’s actions are reminiscent </a:t>
            </a:r>
            <a:r>
              <a:rPr lang="en-US" baseline="0" dirty="0"/>
              <a:t>of Rahab protecting the two Israelite spies at Jericho (Josh 2).</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Killing</a:t>
            </a:r>
            <a:r>
              <a:rPr lang="en-US" baseline="0" dirty="0">
                <a:solidFill>
                  <a:srgbClr val="000000"/>
                </a:solidFill>
                <a:latin typeface="Calibri"/>
              </a:rPr>
              <a:t> a king was dangerous and risky business. Kings tended to be strong and capable of leadership and military strategy. Various Assyrian kings found worthy adversaries in the animal kingdom, and lion hunting was a favorite sport. Ahithophel’s desire to strike down the king of Israel might be compared to lion-hunting. Later in the chapter, Hushai will compare David to a lion (v. 10). This relief was photographed at the </a:t>
            </a:r>
            <a:r>
              <a:rPr lang="en-US" dirty="0">
                <a:solidFill>
                  <a:srgbClr val="000000"/>
                </a:solidFill>
                <a:latin typeface="Calibri"/>
              </a:rPr>
              <a:t>British Museum.</a:t>
            </a:r>
          </a:p>
          <a:p>
            <a:endParaRPr lang="en-US" dirty="0">
              <a:solidFill>
                <a:srgbClr val="000000"/>
              </a:solidFill>
              <a:latin typeface="Calibri"/>
            </a:endParaRPr>
          </a:p>
          <a:p>
            <a:r>
              <a:rPr lang="en-US" dirty="0"/>
              <a:t>adr1805194899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two young men were likely chosen as messengers at</a:t>
            </a:r>
            <a:r>
              <a:rPr lang="en-US" baseline="0" dirty="0"/>
              <a:t> least in part because of their ability to run quickly. In fact, </a:t>
            </a:r>
            <a:r>
              <a:rPr lang="en-US" baseline="0" dirty="0" err="1"/>
              <a:t>Ahimaaz</a:t>
            </a:r>
            <a:r>
              <a:rPr lang="en-US" baseline="0" dirty="0"/>
              <a:t> the son of Zadok, one of the two runners in this case, proved to be a very fast runner later on when he carried news from the battlefield to David (2 Sam 18:19-23). </a:t>
            </a:r>
            <a:r>
              <a:rPr lang="en-US" dirty="0"/>
              <a:t>This relief was photographed at the Louvre Museum.</a:t>
            </a:r>
          </a:p>
          <a:p>
            <a:endParaRPr lang="en-US" dirty="0"/>
          </a:p>
          <a:p>
            <a:r>
              <a:rPr lang="en-US" dirty="0"/>
              <a:t>tb0928196454</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20483074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were several places near Jericho where the Jordan River could be forded. </a:t>
            </a:r>
            <a:r>
              <a:rPr lang="en-US" baseline="0" dirty="0"/>
              <a:t>The riverbed has changed many times in the millennia since David’s day, so it is not easy to determine what fords were in use then. Five were recorded along this stretch in the 19th century. It is possible that David’s party split up and took advantage of several of them, which seems even more likely given that the crossing appears to have taken all night. The next slide includes labels.</a:t>
            </a:r>
          </a:p>
          <a:p>
            <a:endParaRPr lang="en-US" dirty="0"/>
          </a:p>
          <a:p>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were several places near Jericho where the Jordan River could be forded. </a:t>
            </a:r>
            <a:r>
              <a:rPr lang="en-US" baseline="0" dirty="0"/>
              <a:t>The riverbed has changed many times in the millennia since David’s day, so it is not easy to determine what fords were in use then. Five were recorded along this stretch in the 19th century. It is possible that David’s party split up and took advantage of several of them, which seems even more likely given that the crossing appears to have taken all night.</a:t>
            </a:r>
          </a:p>
          <a:p>
            <a:endParaRPr lang="en-US" dirty="0"/>
          </a:p>
          <a:p>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river would be forded where the banks were not too steep and where the stream was wide enough that it was not too deep. This old postcard shows men fording the Jordan River</a:t>
            </a:r>
            <a:r>
              <a:rPr lang="en-US" baseline="0" dirty="0"/>
              <a:t> where it is not much deeper than their waists. The image comes from a postcard that was colorized. </a:t>
            </a:r>
            <a:r>
              <a:rPr lang="en-US" dirty="0"/>
              <a:t>This image comes from </a:t>
            </a:r>
            <a:r>
              <a:rPr lang="en-US" dirty="0" err="1"/>
              <a:t>TheRealHuldra</a:t>
            </a:r>
            <a:r>
              <a:rPr lang="en-US" dirty="0"/>
              <a:t> and is in the public domain, via Wikimedia Commons: https://commons.wikimedia.org/wiki/File:The_Ford_of_River_Jordan.jpg.</a:t>
            </a:r>
          </a:p>
          <a:p>
            <a:endParaRPr lang="en-US" dirty="0"/>
          </a:p>
          <a:p>
            <a:r>
              <a:rPr lang="en-US" dirty="0"/>
              <a:t>wiki0913200807561099711</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depicts the Assyrian king Ashurnasirpal</a:t>
            </a:r>
            <a:r>
              <a:rPr lang="en-US" baseline="0" dirty="0"/>
              <a:t> crossing a river with his troops. The king is in his chariot atop a boat, while a man in the background paddles across with the help of an inflated skin. The chariot horses are swimming behind the boat, their lead ropes held by a man at the back of the boat. This relief</a:t>
            </a:r>
            <a:r>
              <a:rPr lang="en-US" dirty="0"/>
              <a:t> was photographed</a:t>
            </a:r>
            <a:r>
              <a:rPr lang="en-US" baseline="0" dirty="0"/>
              <a:t> at the British Museum.</a:t>
            </a:r>
            <a:endParaRPr lang="en-US" dirty="0"/>
          </a:p>
          <a:p>
            <a:endParaRPr lang="en-US" dirty="0"/>
          </a:p>
          <a:p>
            <a:r>
              <a:rPr lang="en-US" dirty="0"/>
              <a:t>adr1805194381</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sign was photographed on the modern Mount Zion near the traditional tomb of David.</a:t>
            </a:r>
          </a:p>
          <a:p>
            <a:endParaRPr lang="en-US" dirty="0"/>
          </a:p>
          <a:p>
            <a:r>
              <a:rPr lang="en-US" dirty="0"/>
              <a:t>tb082305463c</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037034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t>This statuette was photographed</a:t>
            </a:r>
            <a:r>
              <a:rPr lang="en-US" baseline="0" dirty="0"/>
              <a:t> at the Bible Lands Museum in Jerusalem.</a:t>
            </a:r>
            <a:endParaRPr lang="en-US" dirty="0"/>
          </a:p>
          <a:p>
            <a:pPr marL="228600" indent="-228600" eaLnBrk="1" hangingPunct="1"/>
            <a:endParaRPr lang="en-US" dirty="0"/>
          </a:p>
          <a:p>
            <a:pPr marL="228600" indent="-228600" eaLnBrk="1" hangingPunct="1"/>
            <a:r>
              <a:rPr lang="en-US" dirty="0"/>
              <a:t>mjb1904258034</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tb113006572</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shows</a:t>
            </a:r>
            <a:r>
              <a:rPr lang="en-US" baseline="0" dirty="0"/>
              <a:t> an old man riding a donkey outside of Bethlehem (David’s birthplace). </a:t>
            </a:r>
            <a:r>
              <a:rPr lang="en-US" dirty="0"/>
              <a:t>Each</a:t>
            </a:r>
            <a:r>
              <a:rPr lang="en-US" baseline="0" dirty="0"/>
              <a:t> of the sons of David had a mule (2 Sam 13:29; 18:9), which along with the donkey was considered a royal animal (cf. </a:t>
            </a:r>
            <a:r>
              <a:rPr lang="en-US" baseline="0" dirty="0" err="1"/>
              <a:t>Judg</a:t>
            </a:r>
            <a:r>
              <a:rPr lang="en-US" baseline="0" dirty="0"/>
              <a:t> 10:4; 12:14; </a:t>
            </a:r>
            <a:r>
              <a:rPr lang="en-US" baseline="0" dirty="0" err="1"/>
              <a:t>Zech</a:t>
            </a:r>
            <a:r>
              <a:rPr lang="en-US" baseline="0" dirty="0"/>
              <a:t> 9:9; Matt 21:5). </a:t>
            </a:r>
            <a:r>
              <a:rPr lang="en-US" sz="1200" b="0" i="0" kern="1200" dirty="0">
                <a:solidFill>
                  <a:schemeClr val="tx1"/>
                </a:solidFill>
                <a:effectLst/>
                <a:latin typeface="+mn-lt"/>
                <a:ea typeface="+mn-ea"/>
                <a:cs typeface="+mn-cs"/>
              </a:rPr>
              <a:t>This American Colony photograph was taken between 1898 and 1946.</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mat09180</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86328061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mat01276</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863280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Paul Emile Botta and </a:t>
            </a:r>
            <a:r>
              <a:rPr lang="en-US" dirty="0" err="1">
                <a:latin typeface="Calibri"/>
              </a:rPr>
              <a:t>Eugène</a:t>
            </a:r>
            <a:r>
              <a:rPr lang="en-US" dirty="0">
                <a:latin typeface="Calibri"/>
              </a:rPr>
              <a:t> Flandin, </a:t>
            </a:r>
            <a:r>
              <a:rPr lang="en-US" i="1" dirty="0">
                <a:latin typeface="Calibri"/>
              </a:rPr>
              <a:t>Monument de Ninive</a:t>
            </a:r>
            <a:r>
              <a:rPr lang="en-US" dirty="0">
                <a:latin typeface="Calibri"/>
              </a:rPr>
              <a:t>, published in 1849–50. Public domain, from The New York Public Library, </a:t>
            </a:r>
            <a:r>
              <a:rPr lang="en-US" dirty="0">
                <a:hlinkClick r:id="rId3">
                  <a:extLst>
                    <a:ext uri="{A12FA001-AC4F-418D-AE19-62706E023703}">
                      <ahyp:hlinkClr xmlns:ahyp="http://schemas.microsoft.com/office/drawing/2018/hyperlinkcolor" xmlns="" val="tx"/>
                    </a:ext>
                  </a:extLst>
                </a:hlinkClick>
              </a:rPr>
              <a:t>http://</a:t>
            </a:r>
            <a:r>
              <a:rPr lang="en-US" dirty="0">
                <a:hlinkClick r:id="rId4">
                  <a:extLst>
                    <a:ext uri="{A12FA001-AC4F-418D-AE19-62706E023703}">
                      <ahyp:hlinkClr xmlns:ahyp="http://schemas.microsoft.com/office/drawing/2018/hyperlinkcolor" xmlns="" val="tx"/>
                    </a:ext>
                  </a:extLst>
                </a:hlinkClick>
              </a:rPr>
              <a:t>digitalcollections.nypl.org</a:t>
            </a:r>
            <a:r>
              <a:rPr lang="en-US" dirty="0">
                <a:hlinkClick r:id="rId5">
                  <a:extLst>
                    <a:ext uri="{A12FA001-AC4F-418D-AE19-62706E023703}">
                      <ahyp:hlinkClr xmlns:ahyp="http://schemas.microsoft.com/office/drawing/2018/hyperlinkcolor" xmlns="" val="tx"/>
                    </a:ext>
                  </a:extLst>
                </a:hlinkClick>
              </a:rPr>
              <a:t>/items/510d47e2-72c0-a3d9-e040-e00a18064a99</a:t>
            </a:r>
            <a:endParaRPr lang="en-US" dirty="0"/>
          </a:p>
          <a:p>
            <a:pPr rtl="0"/>
            <a:endParaRPr lang="en-US" dirty="0">
              <a:latin typeface="Calibri"/>
            </a:endParaRPr>
          </a:p>
          <a:p>
            <a:pPr rtl="0"/>
            <a:r>
              <a:rPr lang="en-US" dirty="0">
                <a:latin typeface="Calibri"/>
              </a:rPr>
              <a:t>nypl1534815</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Second Samuel 15:12 indicates that Ahithophel was from </a:t>
            </a:r>
            <a:r>
              <a:rPr lang="en-US" b="0" baseline="0" dirty="0" err="1"/>
              <a:t>Giloh</a:t>
            </a:r>
            <a:r>
              <a:rPr lang="en-US" b="0" baseline="0" dirty="0"/>
              <a:t> (cf. 2 Sam 23:34). </a:t>
            </a:r>
            <a:r>
              <a:rPr lang="en-US" b="0" baseline="0" dirty="0" err="1"/>
              <a:t>Giloh</a:t>
            </a:r>
            <a:r>
              <a:rPr lang="en-US" b="0" baseline="0" dirty="0"/>
              <a:t> of Ahithophel is commonly identified with Beit </a:t>
            </a:r>
            <a:r>
              <a:rPr lang="en-US" b="0" baseline="0" dirty="0" err="1"/>
              <a:t>Jala</a:t>
            </a:r>
            <a:r>
              <a:rPr lang="en-US" b="0" baseline="0" dirty="0"/>
              <a:t>, located about 2 miles (3.2 km) west of Bethlehem (</a:t>
            </a:r>
            <a:r>
              <a:rPr lang="en-US" sz="1200" b="0" i="0" u="none" strike="noStrike" kern="1200" baseline="0" dirty="0">
                <a:solidFill>
                  <a:schemeClr val="tx1"/>
                </a:solidFill>
                <a:latin typeface="+mn-lt"/>
                <a:ea typeface="+mn-ea"/>
                <a:cs typeface="+mn-cs"/>
              </a:rPr>
              <a:t>Curtis 2007: 85). </a:t>
            </a:r>
            <a:r>
              <a:rPr lang="en-US" b="0" baseline="0" dirty="0"/>
              <a:t>An alternative is that it could also be related to Giloh of the southern hill country (Josh 15:51). This latter </a:t>
            </a:r>
            <a:r>
              <a:rPr lang="en-US" sz="1200" b="0" kern="1200" dirty="0">
                <a:solidFill>
                  <a:schemeClr val="tx1"/>
                </a:solidFill>
                <a:effectLst/>
                <a:latin typeface="+mn-lt"/>
                <a:ea typeface="+mn-ea"/>
                <a:cs typeface="+mn-cs"/>
              </a:rPr>
              <a:t>Giloh may be preserved in </a:t>
            </a:r>
            <a:r>
              <a:rPr lang="en-US" sz="1200" kern="1200" dirty="0">
                <a:solidFill>
                  <a:schemeClr val="tx1"/>
                </a:solidFill>
                <a:effectLst/>
                <a:latin typeface="+mn-lt"/>
                <a:ea typeface="+mn-ea"/>
                <a:cs typeface="+mn-cs"/>
              </a:rPr>
              <a:t>Khirbet Kefr Jul,</a:t>
            </a:r>
            <a:r>
              <a:rPr lang="en-US" sz="1200" kern="1200" baseline="0" dirty="0">
                <a:solidFill>
                  <a:schemeClr val="tx1"/>
                </a:solidFill>
                <a:effectLst/>
                <a:latin typeface="+mn-lt"/>
                <a:ea typeface="+mn-ea"/>
                <a:cs typeface="+mn-cs"/>
              </a:rPr>
              <a:t> but the site does not have Iron Age remains. Giloh could be located at the Iron Age site of </a:t>
            </a:r>
            <a:r>
              <a:rPr lang="en-US" sz="1200" kern="1200" dirty="0">
                <a:solidFill>
                  <a:schemeClr val="tx1"/>
                </a:solidFill>
                <a:effectLst/>
                <a:latin typeface="+mn-lt"/>
                <a:ea typeface="+mn-ea"/>
                <a:cs typeface="+mn-cs"/>
              </a:rPr>
              <a:t>edh-Dhahiriya, which is located 2 miles (3.2 km) south</a:t>
            </a:r>
            <a:r>
              <a:rPr lang="en-US" sz="1200" kern="1200" baseline="0" dirty="0">
                <a:solidFill>
                  <a:schemeClr val="tx1"/>
                </a:solidFill>
                <a:effectLst/>
                <a:latin typeface="+mn-lt"/>
                <a:ea typeface="+mn-ea"/>
                <a:cs typeface="+mn-cs"/>
              </a:rPr>
              <a:t> of Khirbet </a:t>
            </a:r>
            <a:r>
              <a:rPr lang="en-US" sz="1200" kern="1200" baseline="0" dirty="0" err="1">
                <a:solidFill>
                  <a:schemeClr val="tx1"/>
                </a:solidFill>
                <a:effectLst/>
                <a:latin typeface="+mn-lt"/>
                <a:ea typeface="+mn-ea"/>
                <a:cs typeface="+mn-cs"/>
              </a:rPr>
              <a:t>Kefr</a:t>
            </a:r>
            <a:r>
              <a:rPr lang="en-US" sz="1200" kern="1200" baseline="0" dirty="0">
                <a:solidFill>
                  <a:schemeClr val="tx1"/>
                </a:solidFill>
                <a:effectLst/>
                <a:latin typeface="+mn-lt"/>
                <a:ea typeface="+mn-ea"/>
                <a:cs typeface="+mn-cs"/>
              </a:rPr>
              <a:t> Jul. </a:t>
            </a:r>
            <a:r>
              <a:rPr lang="en-US" sz="1200" kern="1200" dirty="0">
                <a:solidFill>
                  <a:schemeClr val="tx1"/>
                </a:solidFill>
                <a:effectLst/>
                <a:latin typeface="+mn-lt"/>
                <a:ea typeface="+mn-ea"/>
                <a:cs typeface="+mn-cs"/>
              </a:rPr>
              <a:t>This map is a detail of map</a:t>
            </a:r>
            <a:r>
              <a:rPr lang="en-US" sz="1200" kern="1200" baseline="0" dirty="0">
                <a:solidFill>
                  <a:schemeClr val="tx1"/>
                </a:solidFill>
                <a:effectLst/>
                <a:latin typeface="+mn-lt"/>
                <a:ea typeface="+mn-ea"/>
                <a:cs typeface="+mn-cs"/>
              </a:rPr>
              <a:t> 1-6 </a:t>
            </a:r>
            <a:r>
              <a:rPr lang="en-US" dirty="0"/>
              <a:t>from the </a:t>
            </a:r>
            <a:r>
              <a:rPr lang="en-US" i="1" dirty="0"/>
              <a:t>Satellite Bible Atlas</a:t>
            </a:r>
            <a:r>
              <a:rPr lang="en-US" dirty="0"/>
              <a:t>, by William Schlegel. Used by permission. An editable version of the map is included behind this</a:t>
            </a:r>
            <a:r>
              <a:rPr lang="en-US" baseline="0" dirty="0"/>
              <a:t> graphic for those who may wish to edit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r>
              <a:rPr lang="en-US" sz="1200" b="0" i="0" u="none" strike="noStrike" kern="1200" baseline="0" dirty="0">
                <a:solidFill>
                  <a:schemeClr val="tx1"/>
                </a:solidFill>
                <a:latin typeface="+mn-lt"/>
                <a:ea typeface="+mn-ea"/>
                <a:cs typeface="+mn-cs"/>
              </a:rPr>
              <a:t>Curtis, A.,</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ed.</a:t>
            </a:r>
          </a:p>
          <a:p>
            <a:pPr marL="685800" indent="-457200">
              <a:tabLst>
                <a:tab pos="685800" algn="l"/>
              </a:tabLst>
            </a:pPr>
            <a:r>
              <a:rPr lang="en-US" sz="1200" b="0" i="0" u="none" strike="noStrike" kern="1200" baseline="0" dirty="0">
                <a:solidFill>
                  <a:schemeClr val="tx1"/>
                </a:solidFill>
                <a:latin typeface="+mn-lt"/>
                <a:ea typeface="+mn-ea"/>
                <a:cs typeface="+mn-cs"/>
              </a:rPr>
              <a:t>2007	</a:t>
            </a:r>
            <a:r>
              <a:rPr lang="en-US" sz="1200" b="0" i="1" u="none" strike="noStrike" kern="1200" baseline="0" dirty="0">
                <a:solidFill>
                  <a:schemeClr val="tx1"/>
                </a:solidFill>
                <a:latin typeface="+mn-lt"/>
                <a:ea typeface="+mn-ea"/>
                <a:cs typeface="+mn-cs"/>
              </a:rPr>
              <a:t>Oxford Bible Atlas</a:t>
            </a:r>
            <a:r>
              <a:rPr lang="en-US" sz="1200" b="0" i="0" u="none" strike="noStrike" kern="1200" baseline="0" dirty="0">
                <a:solidFill>
                  <a:schemeClr val="tx1"/>
                </a:solidFill>
                <a:latin typeface="+mn-lt"/>
                <a:ea typeface="+mn-ea"/>
                <a:cs typeface="+mn-cs"/>
              </a:rPr>
              <a:t>. 4th edition. Oxford</a:t>
            </a:r>
            <a:r>
              <a:rPr lang="en-US" dirty="0"/>
              <a:t> and</a:t>
            </a:r>
            <a:r>
              <a:rPr lang="en-US" sz="1200" b="0" i="0" u="none" strike="noStrike" kern="1200" baseline="0" dirty="0">
                <a:solidFill>
                  <a:schemeClr val="tx1"/>
                </a:solidFill>
                <a:latin typeface="+mn-lt"/>
                <a:ea typeface="+mn-ea"/>
                <a:cs typeface="+mn-cs"/>
              </a:rPr>
              <a:t> New York: Oxford University Press.</a:t>
            </a:r>
            <a:endParaRPr lang="en-US" b="0"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98681034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Unfortunately, no excavations or even extensive surveys have been carried out in or around Beit </a:t>
            </a:r>
            <a:r>
              <a:rPr lang="en-US" sz="1200" b="0" i="0" u="none" strike="noStrike" kern="1200" baseline="0" dirty="0" err="1">
                <a:solidFill>
                  <a:schemeClr val="tx1"/>
                </a:solidFill>
                <a:latin typeface="+mn-lt"/>
                <a:ea typeface="+mn-ea"/>
                <a:cs typeface="+mn-cs"/>
              </a:rPr>
              <a:t>Jala</a:t>
            </a:r>
            <a:r>
              <a:rPr lang="en-US" sz="1200" b="0" i="0" u="none" strike="noStrike" kern="1200" baseline="0" dirty="0">
                <a:solidFill>
                  <a:schemeClr val="tx1"/>
                </a:solidFill>
                <a:latin typeface="+mn-lt"/>
                <a:ea typeface="+mn-ea"/>
                <a:cs typeface="+mn-cs"/>
              </a:rPr>
              <a:t>.</a:t>
            </a:r>
            <a:endParaRPr lang="en-US" dirty="0"/>
          </a:p>
          <a:p>
            <a:endParaRPr lang="en-US" dirty="0"/>
          </a:p>
          <a:p>
            <a:r>
              <a:rPr lang="en-US" dirty="0"/>
              <a:t>tb030103214</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67715695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solidFill>
                  <a:srgbClr val="000000"/>
                </a:solidFill>
                <a:latin typeface="Calibri"/>
              </a:rPr>
              <a:t>The word “strangled” (Heb. </a:t>
            </a:r>
            <a:r>
              <a:rPr lang="en-US" i="1" baseline="0" dirty="0" err="1">
                <a:solidFill>
                  <a:srgbClr val="000000"/>
                </a:solidFill>
                <a:latin typeface="Calibri"/>
              </a:rPr>
              <a:t>chanaq</a:t>
            </a:r>
            <a:r>
              <a:rPr lang="en-US" baseline="0" dirty="0">
                <a:solidFill>
                  <a:srgbClr val="000000"/>
                </a:solidFill>
                <a:latin typeface="Calibri"/>
              </a:rPr>
              <a:t>, </a:t>
            </a:r>
            <a:r>
              <a:rPr lang="he-IL" sz="1200" b="0" i="0" u="none" strike="noStrike" kern="1200" baseline="0" dirty="0">
                <a:solidFill>
                  <a:schemeClr val="tx1"/>
                </a:solidFill>
                <a:latin typeface="+mn-lt"/>
                <a:ea typeface="+mn-ea"/>
                <a:cs typeface="+mn-cs"/>
              </a:rPr>
              <a:t>חָנַק</a:t>
            </a:r>
            <a:r>
              <a:rPr lang="en-US" baseline="0" dirty="0">
                <a:solidFill>
                  <a:srgbClr val="000000"/>
                </a:solidFill>
                <a:latin typeface="Calibri"/>
              </a:rPr>
              <a:t>) appears only twice in the Hebrew Bible. In the other occurrence it is used to describe the way a lion strangles its prey (Nah 2:13; cf. the related word </a:t>
            </a:r>
            <a:r>
              <a:rPr lang="en-US" i="1" baseline="0" dirty="0" err="1">
                <a:solidFill>
                  <a:srgbClr val="000000"/>
                </a:solidFill>
                <a:latin typeface="Calibri"/>
              </a:rPr>
              <a:t>machanaq</a:t>
            </a:r>
            <a:r>
              <a:rPr lang="en-US" baseline="0" dirty="0">
                <a:solidFill>
                  <a:srgbClr val="000000"/>
                </a:solidFill>
                <a:latin typeface="Calibri"/>
              </a:rPr>
              <a:t> [Heb. </a:t>
            </a:r>
            <a:r>
              <a:rPr lang="he-IL" sz="1200" b="0" i="0" u="none" strike="noStrike" kern="1200" baseline="0" dirty="0">
                <a:solidFill>
                  <a:schemeClr val="tx1"/>
                </a:solidFill>
                <a:latin typeface="+mn-lt"/>
                <a:ea typeface="+mn-ea"/>
                <a:cs typeface="+mn-cs"/>
              </a:rPr>
              <a:t>מַחֲנַק</a:t>
            </a:r>
            <a:r>
              <a:rPr lang="en-US" sz="1200" b="0" i="0" u="none" strike="noStrike" kern="1200" baseline="0" dirty="0">
                <a:solidFill>
                  <a:schemeClr val="tx1"/>
                </a:solidFill>
                <a:latin typeface="+mn-lt"/>
                <a:ea typeface="+mn-ea"/>
                <a:cs typeface="+mn-cs"/>
              </a:rPr>
              <a:t>] in Job 7:15</a:t>
            </a:r>
            <a:r>
              <a:rPr lang="en-US" baseline="0" dirty="0">
                <a:solidFill>
                  <a:srgbClr val="000000"/>
                </a:solidFill>
                <a:latin typeface="Calibri"/>
              </a:rPr>
              <a:t>). The likely reference is to strangulation by hanging, illustrated here by a similar situation related in the New Testament, the hanging of Judas (Matt 27:5). A number of parallels exist between Ahithophel and Judas, both betrayers of the Lord’s anointed one who hung themselves in shame. This illustration was photographed at the Brooklyn Museum in New York City. </a:t>
            </a:r>
            <a:r>
              <a:rPr lang="en-US" baseline="0" dirty="0">
                <a:solidFill>
                  <a:srgbClr val="000000"/>
                </a:solidFill>
                <a:latin typeface="+mn-lt"/>
              </a:rPr>
              <a:t>This image is in the public domain, via the Brooklyn Museum: https://www.brooklynmuseum.org/opencollection/objects/4566.</a:t>
            </a:r>
          </a:p>
          <a:p>
            <a:endParaRPr lang="en-US" baseline="0" dirty="0">
              <a:solidFill>
                <a:srgbClr val="000000"/>
              </a:solidFill>
              <a:latin typeface="+mn-lt"/>
            </a:endParaRPr>
          </a:p>
          <a:p>
            <a:r>
              <a:rPr lang="en-US" baseline="0" dirty="0">
                <a:solidFill>
                  <a:srgbClr val="000000"/>
                </a:solidFill>
                <a:latin typeface="+mn-lt"/>
              </a:rPr>
              <a:t>bmny4566</a:t>
            </a:r>
            <a:endParaRPr lang="en-US" baseline="0"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56199292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Bathsheba was the daughter of </a:t>
            </a:r>
            <a:r>
              <a:rPr lang="en-US" b="0" dirty="0" err="1"/>
              <a:t>Eliam</a:t>
            </a:r>
            <a:r>
              <a:rPr lang="en-US" b="0" dirty="0"/>
              <a:t> (2 Sam 11:3), who may </a:t>
            </a:r>
            <a:r>
              <a:rPr lang="en-US" b="0" baseline="0" dirty="0"/>
              <a:t>have been the same </a:t>
            </a:r>
            <a:r>
              <a:rPr lang="en-US" b="0" baseline="0" dirty="0" err="1"/>
              <a:t>Eliam</a:t>
            </a:r>
            <a:r>
              <a:rPr lang="en-US" b="0" baseline="0" dirty="0"/>
              <a:t> who was a son of Ahithophel (2 Sam 23:34). If this connection is correct, it may explain Ahithophel’s betrayal of David in favor of Absalom (e.g., 2 Sam 15:12). This street is located in the Abu Tor neighborhood south of the Old City. The sign is written in Hebrew, Arabic, and English. In Hebrew, the description reads, “Mother of King Solomon.”</a:t>
            </a:r>
          </a:p>
          <a:p>
            <a:endParaRPr lang="en-US" b="0" dirty="0"/>
          </a:p>
          <a:p>
            <a:r>
              <a:rPr lang="en-US" dirty="0"/>
              <a:t>tb072404841</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9497372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 tomb complex shown here is located southwest</a:t>
            </a:r>
            <a:r>
              <a:rPr lang="en-US" baseline="0" dirty="0"/>
              <a:t> of the Old City of Jerusalem. The roof of the caves had collapsed prior to excavation. The flat surfaces surrounding the archaeologist Gabriel Barkay (who excavated these tombs) are where the bodies were laid; the opening next to him is the repository where the bones were moved once the flesh had decomposed. The lower portion of the original entrance to the tomb is located in the foreground of the photo.</a:t>
            </a:r>
          </a:p>
          <a:p>
            <a:endParaRPr lang="en-US" dirty="0"/>
          </a:p>
          <a:p>
            <a:r>
              <a:rPr lang="en-US" dirty="0"/>
              <a:t>tb042705895</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95830117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Burials</a:t>
            </a:r>
            <a:r>
              <a:rPr lang="en-US" baseline="0" dirty="0"/>
              <a:t> during the Iron Age II were typically in rock-cut tombs lined with benches where the bodies were laid. Once the flesh had decomposed, the bones and other grave goods were removed into a pit beneath one of the benches, allowing the deceased to literally rest with their ancestors. </a:t>
            </a:r>
            <a:r>
              <a:rPr lang="en-US" dirty="0"/>
              <a:t>This display was photographed at the Israel Museum.</a:t>
            </a:r>
          </a:p>
          <a:p>
            <a:endParaRPr lang="en-US" dirty="0"/>
          </a:p>
          <a:p>
            <a:r>
              <a:rPr lang="en-US" dirty="0"/>
              <a:t>adr1306213212</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259333540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Having crossed the Jordan River,</a:t>
            </a:r>
            <a:r>
              <a:rPr lang="en-US" baseline="0" dirty="0"/>
              <a:t> the quickest route to Mahanaim for David was up the eastern side of the Jordan Valley to Succoth and then eastward up the valley of the Jabbok River. The distance from the fords to Mahanaim is approximately 30 miles (50 km). </a:t>
            </a:r>
            <a:r>
              <a:rPr lang="en-US" sz="1200" kern="1200" dirty="0">
                <a:solidFill>
                  <a:schemeClr val="tx1"/>
                </a:solidFill>
                <a:effectLst/>
                <a:latin typeface="+mn-lt"/>
                <a:ea typeface="+mn-ea"/>
                <a:cs typeface="+mn-cs"/>
              </a:rPr>
              <a:t>This map is a detail of map</a:t>
            </a:r>
            <a:r>
              <a:rPr lang="en-US" sz="1200" kern="1200" baseline="0" dirty="0">
                <a:solidFill>
                  <a:schemeClr val="tx1"/>
                </a:solidFill>
                <a:effectLst/>
                <a:latin typeface="+mn-lt"/>
                <a:ea typeface="+mn-ea"/>
                <a:cs typeface="+mn-cs"/>
              </a:rPr>
              <a:t> 1-6 </a:t>
            </a:r>
            <a:r>
              <a:rPr lang="en-US" dirty="0"/>
              <a:t>from the </a:t>
            </a:r>
            <a:r>
              <a:rPr lang="en-US" i="1" dirty="0"/>
              <a:t>Satellite Bible Atlas</a:t>
            </a:r>
            <a:r>
              <a:rPr lang="en-US" dirty="0"/>
              <a:t>, by William Schlegel. Used by permission. An editable version of the map is included behind this</a:t>
            </a:r>
            <a:r>
              <a:rPr lang="en-US" baseline="0" dirty="0"/>
              <a:t> graphic for those who may wish to edit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338308481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aerial photo shows the last portion of David’s route, as it</a:t>
            </a:r>
            <a:r>
              <a:rPr lang="en-US" baseline="0" dirty="0"/>
              <a:t> would have turned from the Jordan River Valley into the valley of the Jabbok River</a:t>
            </a:r>
            <a:r>
              <a:rPr lang="en-US" dirty="0"/>
              <a:t>. The next slide includes labels.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33830848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aerial photo shows the last portion of David’s route, as it</a:t>
            </a:r>
            <a:r>
              <a:rPr lang="en-US" baseline="0" dirty="0"/>
              <a:t> would have turned from the Jordan River Valley into the valley of the Jabbok River</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33830848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dirty="0"/>
              <a:t>The site identification of Mahanaim is difficult and debated. Based on biblical evidence, it is likely that</a:t>
            </a:r>
            <a:r>
              <a:rPr lang="en-US" sz="1200" baseline="0" dirty="0"/>
              <a:t> </a:t>
            </a:r>
            <a:r>
              <a:rPr lang="en-US" sz="1200" dirty="0"/>
              <a:t>Mahanaim is to be found east of Penuel, near the fords of the Jabbok. Mahanaim and Penuel are</a:t>
            </a:r>
            <a:r>
              <a:rPr lang="en-US" sz="1200" baseline="0" dirty="0"/>
              <a:t> likely in</a:t>
            </a:r>
            <a:r>
              <a:rPr lang="en-US" sz="1200" dirty="0"/>
              <a:t> relatively close proximity. Mahanaim and Penuel may therefore</a:t>
            </a:r>
            <a:r>
              <a:rPr lang="en-US" sz="1200" baseline="0" dirty="0"/>
              <a:t> be identified with</a:t>
            </a:r>
            <a:r>
              <a:rPr lang="en-US" sz="1200" dirty="0"/>
              <a:t> the twin sites of </a:t>
            </a:r>
            <a:r>
              <a:rPr lang="en-US" sz="1200" dirty="0" err="1"/>
              <a:t>Tulul</a:t>
            </a:r>
            <a:r>
              <a:rPr lang="en-US" sz="1200" dirty="0"/>
              <a:t> </a:t>
            </a:r>
            <a:r>
              <a:rPr lang="en-US" sz="1200" dirty="0" err="1"/>
              <a:t>adh-Dhahab</a:t>
            </a:r>
            <a:r>
              <a:rPr lang="en-US" sz="1200" dirty="0"/>
              <a:t>. The best identification of Mahanaim is Tell </a:t>
            </a:r>
            <a:r>
              <a:rPr lang="en-US" sz="1200" dirty="0" err="1"/>
              <a:t>adh-Dhahab</a:t>
            </a:r>
            <a:r>
              <a:rPr lang="en-US" sz="1200" dirty="0"/>
              <a:t> ash-</a:t>
            </a:r>
            <a:r>
              <a:rPr lang="en-US" sz="1200" dirty="0" err="1"/>
              <a:t>Sharqiyya</a:t>
            </a:r>
            <a:r>
              <a:rPr lang="en-US" sz="1200" dirty="0"/>
              <a:t> (east), and Penuel is Tell </a:t>
            </a:r>
            <a:r>
              <a:rPr lang="en-US" sz="1200" dirty="0" err="1"/>
              <a:t>adh-Dhahab</a:t>
            </a:r>
            <a:r>
              <a:rPr lang="en-US" sz="1200" dirty="0"/>
              <a:t> al-</a:t>
            </a:r>
            <a:r>
              <a:rPr lang="en-US" sz="1200" dirty="0" err="1"/>
              <a:t>Garbiyya</a:t>
            </a:r>
            <a:r>
              <a:rPr lang="en-US" sz="1200" dirty="0"/>
              <a:t> (west). The latter is shown in this photo. The next slide includes a circle around the site. </a:t>
            </a:r>
          </a:p>
          <a:p>
            <a:pPr marL="228600" indent="-228600" eaLnBrk="1" hangingPunct="1"/>
            <a:endParaRPr lang="en-US" sz="1200" dirty="0"/>
          </a:p>
          <a:p>
            <a:pPr marL="228600" indent="-228600" eaLnBrk="1" hangingPunct="1"/>
            <a:r>
              <a:rPr lang="en-US" sz="1200" dirty="0"/>
              <a:t>tb031701145</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643659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xmlns=""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4/22/2021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92.jpe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93.jpe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93.jpeg"/></Relationships>
</file>

<file path=ppt/slides/_rels/slide10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95.jpg"/></Relationships>
</file>

<file path=ppt/slides/_rels/slide10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01.jpeg"/></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101.jpeg"/><Relationship Id="rId4"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08.jpeg"/></Relationships>
</file>

<file path=ppt/slides/_rels/slide119.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11.jpeg"/></Relationships>
</file>

<file path=ppt/slides/_rels/slide122.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microsoft.com/office/2007/relationships/hdphoto" Target="../media/hdphoto10.wdp"/></Relationships>
</file>

<file path=ppt/slides/_rels/slide128.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0.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3.wdp"/></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microsoft.com/office/2007/relationships/hdphoto" Target="../media/hdphoto4.wdp"/></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3.jpg"/><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50.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0.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51.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2.jpeg"/></Relationships>
</file>

<file path=ppt/slides/_rels/slide5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microsoft.com/office/2007/relationships/hdphoto" Target="../media/hdphoto5.wdp"/></Relationships>
</file>

<file path=ppt/slides/_rels/slide7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microsoft.com/office/2007/relationships/hdphoto" Target="../media/hdphoto6.wdp"/></Relationships>
</file>

<file path=ppt/slides/_rels/slide8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microsoft.com/office/2007/relationships/hdphoto" Target="../media/hdphoto7.wdp"/></Relationships>
</file>

<file path=ppt/slides/_rels/slide8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microsoft.com/office/2007/relationships/hdphoto" Target="../media/hdphoto8.wdp"/></Relationships>
</file>

<file path=ppt/slides/_rels/slide8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microsoft.com/office/2007/relationships/hdphoto" Target="../media/hdphoto9.wdp"/></Relationships>
</file>

<file path=ppt/slides/_rels/slide8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83.jp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84.jpeg"/></Relationships>
</file>

<file path=ppt/slides/_rels/slide92.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90.jpg"/></Relationships>
</file>

<file path=ppt/slides/_rels/slide97.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17</a:t>
            </a:r>
          </a:p>
        </p:txBody>
      </p:sp>
      <p:pic>
        <p:nvPicPr>
          <p:cNvPr id="9" name="Picture 8">
            <a:extLst>
              <a:ext uri="{FF2B5EF4-FFF2-40B4-BE49-F238E27FC236}">
                <a16:creationId xmlns:a16="http://schemas.microsoft.com/office/drawing/2014/main" xmlns=""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3 Southern Palestine\Wilderness\Jericho Road with pilgrims, mat10617.jpg"/>
          <p:cNvPicPr>
            <a:picLocks noChangeAspect="1" noChangeArrowheads="1"/>
          </p:cNvPicPr>
          <p:nvPr/>
        </p:nvPicPr>
        <p:blipFill rotWithShape="1">
          <a:blip r:embed="rId3">
            <a:extLst>
              <a:ext uri="{28A0092B-C50C-407E-A947-70E740481C1C}">
                <a14:useLocalDpi xmlns:a14="http://schemas.microsoft.com/office/drawing/2010/main" val="0"/>
              </a:ext>
            </a:extLst>
          </a:blip>
          <a:srcRect b="33646"/>
          <a:stretch/>
        </p:blipFill>
        <p:spPr bwMode="auto">
          <a:xfrm>
            <a:off x="0" y="226457"/>
            <a:ext cx="9144000" cy="663154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Pilgrims returning to Jerusalem from Jericho</a:t>
            </a:r>
          </a:p>
        </p:txBody>
      </p:sp>
      <p:sp>
        <p:nvSpPr>
          <p:cNvPr id="3" name="Text Placeholder 2"/>
          <p:cNvSpPr>
            <a:spLocks noGrp="1"/>
          </p:cNvSpPr>
          <p:nvPr>
            <p:ph type="body" sz="quarter" idx="12"/>
          </p:nvPr>
        </p:nvSpPr>
        <p:spPr/>
        <p:txBody>
          <a:bodyPr/>
          <a:lstStyle/>
          <a:p>
            <a:r>
              <a:rPr lang="en-US" dirty="0"/>
              <a:t>17:3</a:t>
            </a:r>
          </a:p>
        </p:txBody>
      </p:sp>
      <p:sp>
        <p:nvSpPr>
          <p:cNvPr id="4" name="Title 3"/>
          <p:cNvSpPr>
            <a:spLocks noGrp="1"/>
          </p:cNvSpPr>
          <p:nvPr>
            <p:ph type="title"/>
          </p:nvPr>
        </p:nvSpPr>
        <p:spPr/>
        <p:txBody>
          <a:bodyPr/>
          <a:lstStyle/>
          <a:p>
            <a:r>
              <a:rPr lang="en-US" dirty="0"/>
              <a:t>I will bring back the people to you</a:t>
            </a:r>
          </a:p>
        </p:txBody>
      </p:sp>
    </p:spTree>
    <p:extLst>
      <p:ext uri="{BB962C8B-B14F-4D97-AF65-F5344CB8AC3E}">
        <p14:creationId xmlns:p14="http://schemas.microsoft.com/office/powerpoint/2010/main" val="2399476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Jabbok River with Penuel to east"/>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Jabbok River and Penuel (from the west)</a:t>
            </a:r>
          </a:p>
        </p:txBody>
      </p:sp>
      <p:sp>
        <p:nvSpPr>
          <p:cNvPr id="3" name="Text Placeholder 2"/>
          <p:cNvSpPr>
            <a:spLocks noGrp="1"/>
          </p:cNvSpPr>
          <p:nvPr>
            <p:ph type="body" sz="quarter" idx="12"/>
          </p:nvPr>
        </p:nvSpPr>
        <p:spPr/>
        <p:txBody>
          <a:bodyPr/>
          <a:lstStyle/>
          <a:p>
            <a:r>
              <a:rPr lang="en-US" dirty="0"/>
              <a:t>17:24</a:t>
            </a:r>
          </a:p>
        </p:txBody>
      </p:sp>
      <p:sp>
        <p:nvSpPr>
          <p:cNvPr id="4" name="Title 3"/>
          <p:cNvSpPr>
            <a:spLocks noGrp="1"/>
          </p:cNvSpPr>
          <p:nvPr>
            <p:ph type="title"/>
          </p:nvPr>
        </p:nvSpPr>
        <p:spPr/>
        <p:txBody>
          <a:bodyPr/>
          <a:lstStyle/>
          <a:p>
            <a:r>
              <a:rPr lang="en-US" dirty="0"/>
              <a:t>Then David came to Mahanaim</a:t>
            </a:r>
          </a:p>
        </p:txBody>
      </p:sp>
      <p:sp>
        <p:nvSpPr>
          <p:cNvPr id="7" name="Oval 6"/>
          <p:cNvSpPr/>
          <p:nvPr/>
        </p:nvSpPr>
        <p:spPr>
          <a:xfrm>
            <a:off x="2971800" y="1905000"/>
            <a:ext cx="2590800" cy="1600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7406372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ahanaim from south5"/>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Mahanaim (from the south)</a:t>
            </a:r>
          </a:p>
        </p:txBody>
      </p:sp>
      <p:sp>
        <p:nvSpPr>
          <p:cNvPr id="3" name="Text Placeholder 2"/>
          <p:cNvSpPr>
            <a:spLocks noGrp="1"/>
          </p:cNvSpPr>
          <p:nvPr>
            <p:ph type="body" sz="quarter" idx="12"/>
          </p:nvPr>
        </p:nvSpPr>
        <p:spPr/>
        <p:txBody>
          <a:bodyPr/>
          <a:lstStyle/>
          <a:p>
            <a:r>
              <a:rPr lang="is-IS" dirty="0"/>
              <a:t>17:24</a:t>
            </a:r>
            <a:endParaRPr lang="en-US" dirty="0"/>
          </a:p>
        </p:txBody>
      </p:sp>
      <p:sp>
        <p:nvSpPr>
          <p:cNvPr id="4" name="Title 3"/>
          <p:cNvSpPr>
            <a:spLocks noGrp="1"/>
          </p:cNvSpPr>
          <p:nvPr>
            <p:ph type="title"/>
          </p:nvPr>
        </p:nvSpPr>
        <p:spPr/>
        <p:txBody>
          <a:bodyPr/>
          <a:lstStyle/>
          <a:p>
            <a:r>
              <a:rPr lang="en-US" dirty="0"/>
              <a:t>Then David came to Mahanaim</a:t>
            </a:r>
          </a:p>
        </p:txBody>
      </p:sp>
    </p:spTree>
    <p:extLst>
      <p:ext uri="{BB962C8B-B14F-4D97-AF65-F5344CB8AC3E}">
        <p14:creationId xmlns:p14="http://schemas.microsoft.com/office/powerpoint/2010/main" val="406049685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ahanaim from south5"/>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Mahanaim (from the south)</a:t>
            </a:r>
          </a:p>
        </p:txBody>
      </p:sp>
      <p:sp>
        <p:nvSpPr>
          <p:cNvPr id="3" name="Text Placeholder 2"/>
          <p:cNvSpPr>
            <a:spLocks noGrp="1"/>
          </p:cNvSpPr>
          <p:nvPr>
            <p:ph type="body" sz="quarter" idx="12"/>
          </p:nvPr>
        </p:nvSpPr>
        <p:spPr/>
        <p:txBody>
          <a:bodyPr/>
          <a:lstStyle/>
          <a:p>
            <a:r>
              <a:rPr lang="is-IS" dirty="0"/>
              <a:t>17:24</a:t>
            </a:r>
            <a:endParaRPr lang="en-US" dirty="0"/>
          </a:p>
        </p:txBody>
      </p:sp>
      <p:sp>
        <p:nvSpPr>
          <p:cNvPr id="4" name="Title 3"/>
          <p:cNvSpPr>
            <a:spLocks noGrp="1"/>
          </p:cNvSpPr>
          <p:nvPr>
            <p:ph type="title"/>
          </p:nvPr>
        </p:nvSpPr>
        <p:spPr/>
        <p:txBody>
          <a:bodyPr/>
          <a:lstStyle/>
          <a:p>
            <a:r>
              <a:rPr lang="en-US" dirty="0"/>
              <a:t>Then David came to Mahanaim</a:t>
            </a:r>
          </a:p>
        </p:txBody>
      </p:sp>
      <p:sp>
        <p:nvSpPr>
          <p:cNvPr id="8" name="Oval 7"/>
          <p:cNvSpPr/>
          <p:nvPr/>
        </p:nvSpPr>
        <p:spPr>
          <a:xfrm>
            <a:off x="1981200" y="2362200"/>
            <a:ext cx="5029200" cy="1905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6379964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 y="100594"/>
            <a:ext cx="9144096" cy="6657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8" descr="A picture containing text, map&#10;&#10;Description automatically generated">
            <a:extLst>
              <a:ext uri="{FF2B5EF4-FFF2-40B4-BE49-F238E27FC236}">
                <a16:creationId xmlns:a16="http://schemas.microsoft.com/office/drawing/2014/main" xmlns="" id="{81DA2DD1-69F7-4E03-85E7-E11C608C30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0584"/>
            <a:ext cx="9144000" cy="6656832"/>
          </a:xfrm>
          <a:prstGeom prst="rect">
            <a:avLst/>
          </a:prstGeom>
        </p:spPr>
      </p:pic>
      <p:sp>
        <p:nvSpPr>
          <p:cNvPr id="2" name="Text Placeholder 1"/>
          <p:cNvSpPr>
            <a:spLocks noGrp="1"/>
          </p:cNvSpPr>
          <p:nvPr>
            <p:ph type="body" sz="quarter" idx="10"/>
          </p:nvPr>
        </p:nvSpPr>
        <p:spPr/>
        <p:txBody>
          <a:bodyPr/>
          <a:lstStyle/>
          <a:p>
            <a:r>
              <a:rPr lang="en-US" dirty="0"/>
              <a:t>Map of David’s and </a:t>
            </a:r>
            <a:r>
              <a:rPr lang="en-US"/>
              <a:t>Absalom’s possible routes</a:t>
            </a:r>
            <a:endParaRPr lang="en-US" dirty="0"/>
          </a:p>
        </p:txBody>
      </p:sp>
      <p:sp>
        <p:nvSpPr>
          <p:cNvPr id="3" name="Text Placeholder 2"/>
          <p:cNvSpPr>
            <a:spLocks noGrp="1"/>
          </p:cNvSpPr>
          <p:nvPr>
            <p:ph type="body" sz="quarter" idx="12"/>
          </p:nvPr>
        </p:nvSpPr>
        <p:spPr/>
        <p:txBody>
          <a:bodyPr/>
          <a:lstStyle/>
          <a:p>
            <a:r>
              <a:rPr lang="en-US" dirty="0"/>
              <a:t>17:24</a:t>
            </a:r>
          </a:p>
        </p:txBody>
      </p:sp>
      <p:sp>
        <p:nvSpPr>
          <p:cNvPr id="4" name="Title 3"/>
          <p:cNvSpPr>
            <a:spLocks noGrp="1"/>
          </p:cNvSpPr>
          <p:nvPr>
            <p:ph type="title"/>
          </p:nvPr>
        </p:nvSpPr>
        <p:spPr/>
        <p:txBody>
          <a:bodyPr/>
          <a:lstStyle/>
          <a:p>
            <a:r>
              <a:rPr lang="en-US" dirty="0"/>
              <a:t>Then Absalom also passed over the Jordan, he and all the men of Israel with him</a:t>
            </a:r>
          </a:p>
        </p:txBody>
      </p:sp>
    </p:spTree>
    <p:extLst>
      <p:ext uri="{BB962C8B-B14F-4D97-AF65-F5344CB8AC3E}">
        <p14:creationId xmlns:p14="http://schemas.microsoft.com/office/powerpoint/2010/main" val="79967634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dam fords aerial from west, tb1217041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Fords of Adam (aerial view from the west)</a:t>
            </a:r>
          </a:p>
        </p:txBody>
      </p:sp>
      <p:sp>
        <p:nvSpPr>
          <p:cNvPr id="3" name="Text Placeholder 2"/>
          <p:cNvSpPr>
            <a:spLocks noGrp="1"/>
          </p:cNvSpPr>
          <p:nvPr>
            <p:ph type="body" sz="quarter" idx="12"/>
          </p:nvPr>
        </p:nvSpPr>
        <p:spPr/>
        <p:txBody>
          <a:bodyPr/>
          <a:lstStyle/>
          <a:p>
            <a:r>
              <a:rPr lang="is-IS" dirty="0"/>
              <a:t>17:24</a:t>
            </a:r>
            <a:endParaRPr lang="en-US" dirty="0"/>
          </a:p>
        </p:txBody>
      </p:sp>
      <p:sp>
        <p:nvSpPr>
          <p:cNvPr id="4" name="Title 3"/>
          <p:cNvSpPr>
            <a:spLocks noGrp="1"/>
          </p:cNvSpPr>
          <p:nvPr>
            <p:ph type="title"/>
          </p:nvPr>
        </p:nvSpPr>
        <p:spPr/>
        <p:txBody>
          <a:bodyPr/>
          <a:lstStyle/>
          <a:p>
            <a:r>
              <a:rPr lang="en-US" dirty="0"/>
              <a:t>Then Absalom also passed over the Jordan, he and all the men of Israel with him</a:t>
            </a:r>
          </a:p>
        </p:txBody>
      </p:sp>
    </p:spTree>
    <p:extLst>
      <p:ext uri="{BB962C8B-B14F-4D97-AF65-F5344CB8AC3E}">
        <p14:creationId xmlns:p14="http://schemas.microsoft.com/office/powerpoint/2010/main" val="75972205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dam fords aerial from west, tb1217041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Fords of Adam (aerial view from the west)</a:t>
            </a:r>
          </a:p>
        </p:txBody>
      </p:sp>
      <p:sp>
        <p:nvSpPr>
          <p:cNvPr id="3" name="Text Placeholder 2"/>
          <p:cNvSpPr>
            <a:spLocks noGrp="1"/>
          </p:cNvSpPr>
          <p:nvPr>
            <p:ph type="body" sz="quarter" idx="12"/>
          </p:nvPr>
        </p:nvSpPr>
        <p:spPr/>
        <p:txBody>
          <a:bodyPr/>
          <a:lstStyle/>
          <a:p>
            <a:r>
              <a:rPr lang="is-IS" dirty="0"/>
              <a:t>17:24</a:t>
            </a:r>
            <a:endParaRPr lang="en-US" dirty="0"/>
          </a:p>
        </p:txBody>
      </p:sp>
      <p:sp>
        <p:nvSpPr>
          <p:cNvPr id="4" name="Title 3"/>
          <p:cNvSpPr>
            <a:spLocks noGrp="1"/>
          </p:cNvSpPr>
          <p:nvPr>
            <p:ph type="title"/>
          </p:nvPr>
        </p:nvSpPr>
        <p:spPr/>
        <p:txBody>
          <a:bodyPr/>
          <a:lstStyle/>
          <a:p>
            <a:r>
              <a:rPr lang="en-US" dirty="0"/>
              <a:t>Then Absalom also passed over the Jordan, he and all the men of Israel with him</a:t>
            </a:r>
          </a:p>
        </p:txBody>
      </p:sp>
      <p:sp>
        <p:nvSpPr>
          <p:cNvPr id="6" name="Line 9"/>
          <p:cNvSpPr>
            <a:spLocks noChangeShapeType="1"/>
          </p:cNvSpPr>
          <p:nvPr/>
        </p:nvSpPr>
        <p:spPr bwMode="auto">
          <a:xfrm flipH="1">
            <a:off x="2895599" y="3657601"/>
            <a:ext cx="304800" cy="146194"/>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mn-ea"/>
              <a:cs typeface="+mn-cs"/>
            </a:endParaRPr>
          </a:p>
        </p:txBody>
      </p:sp>
      <p:sp>
        <p:nvSpPr>
          <p:cNvPr id="7" name="Text Box 12"/>
          <p:cNvSpPr txBox="1">
            <a:spLocks noChangeArrowheads="1"/>
          </p:cNvSpPr>
          <p:nvPr/>
        </p:nvSpPr>
        <p:spPr bwMode="auto">
          <a:xfrm>
            <a:off x="3176193" y="3436620"/>
            <a:ext cx="797013"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Adam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8" name="Text Box 12"/>
          <p:cNvSpPr txBox="1">
            <a:spLocks noChangeArrowheads="1"/>
          </p:cNvSpPr>
          <p:nvPr/>
        </p:nvSpPr>
        <p:spPr bwMode="auto">
          <a:xfrm>
            <a:off x="5791200" y="4317686"/>
            <a:ext cx="1473480"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Jordan River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Tree>
    <p:extLst>
      <p:ext uri="{BB962C8B-B14F-4D97-AF65-F5344CB8AC3E}">
        <p14:creationId xmlns:p14="http://schemas.microsoft.com/office/powerpoint/2010/main" val="346639665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xmlns="" id="{A3613FA9-A8CF-4706-8ACA-61268A7421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p:cNvSpPr>
            <a:spLocks noGrp="1"/>
          </p:cNvSpPr>
          <p:nvPr>
            <p:ph type="body" sz="quarter" idx="10"/>
          </p:nvPr>
        </p:nvSpPr>
        <p:spPr/>
        <p:txBody>
          <a:bodyPr/>
          <a:lstStyle/>
          <a:p>
            <a:r>
              <a:rPr lang="en-US" dirty="0"/>
              <a:t>Stele of the troop commander </a:t>
            </a:r>
            <a:r>
              <a:rPr lang="en-US" dirty="0" err="1"/>
              <a:t>Ipparshidu</a:t>
            </a:r>
            <a:r>
              <a:rPr lang="en-US" dirty="0"/>
              <a:t>, from Assur, 1083 BC</a:t>
            </a:r>
          </a:p>
        </p:txBody>
      </p:sp>
      <p:sp>
        <p:nvSpPr>
          <p:cNvPr id="3" name="Text Placeholder 2"/>
          <p:cNvSpPr>
            <a:spLocks noGrp="1"/>
          </p:cNvSpPr>
          <p:nvPr>
            <p:ph type="body" sz="quarter" idx="12"/>
          </p:nvPr>
        </p:nvSpPr>
        <p:spPr/>
        <p:txBody>
          <a:bodyPr/>
          <a:lstStyle/>
          <a:p>
            <a:r>
              <a:rPr lang="en-US" dirty="0"/>
              <a:t>17:25</a:t>
            </a:r>
          </a:p>
        </p:txBody>
      </p:sp>
      <p:sp>
        <p:nvSpPr>
          <p:cNvPr id="4" name="Title 3"/>
          <p:cNvSpPr>
            <a:spLocks noGrp="1"/>
          </p:cNvSpPr>
          <p:nvPr>
            <p:ph type="title"/>
          </p:nvPr>
        </p:nvSpPr>
        <p:spPr/>
        <p:txBody>
          <a:bodyPr/>
          <a:lstStyle/>
          <a:p>
            <a:r>
              <a:rPr lang="en-US" dirty="0"/>
              <a:t>Absalom set </a:t>
            </a:r>
            <a:r>
              <a:rPr lang="en-US" dirty="0" err="1"/>
              <a:t>Amasa</a:t>
            </a:r>
            <a:r>
              <a:rPr lang="en-US" dirty="0"/>
              <a:t> over the army instead of Joab</a:t>
            </a:r>
          </a:p>
        </p:txBody>
      </p:sp>
    </p:spTree>
    <p:extLst>
      <p:ext uri="{BB962C8B-B14F-4D97-AF65-F5344CB8AC3E}">
        <p14:creationId xmlns:p14="http://schemas.microsoft.com/office/powerpoint/2010/main" val="193430870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“Joab Street” sign in </a:t>
            </a:r>
            <a:r>
              <a:rPr lang="en-US" dirty="0" err="1"/>
              <a:t>Bnei</a:t>
            </a:r>
            <a:r>
              <a:rPr lang="en-US" dirty="0"/>
              <a:t> </a:t>
            </a:r>
            <a:r>
              <a:rPr lang="en-US" dirty="0" err="1"/>
              <a:t>Brak</a:t>
            </a:r>
            <a:endParaRPr lang="en-US" dirty="0"/>
          </a:p>
        </p:txBody>
      </p:sp>
      <p:sp>
        <p:nvSpPr>
          <p:cNvPr id="3" name="Text Placeholder 2"/>
          <p:cNvSpPr>
            <a:spLocks noGrp="1"/>
          </p:cNvSpPr>
          <p:nvPr>
            <p:ph type="body" sz="quarter" idx="12"/>
          </p:nvPr>
        </p:nvSpPr>
        <p:spPr/>
        <p:txBody>
          <a:bodyPr/>
          <a:lstStyle/>
          <a:p>
            <a:r>
              <a:rPr lang="en-US" dirty="0"/>
              <a:t>17:25</a:t>
            </a:r>
          </a:p>
        </p:txBody>
      </p:sp>
      <p:sp>
        <p:nvSpPr>
          <p:cNvPr id="4" name="Title 3"/>
          <p:cNvSpPr>
            <a:spLocks noGrp="1"/>
          </p:cNvSpPr>
          <p:nvPr>
            <p:ph type="title"/>
          </p:nvPr>
        </p:nvSpPr>
        <p:spPr/>
        <p:txBody>
          <a:bodyPr/>
          <a:lstStyle/>
          <a:p>
            <a:r>
              <a:rPr lang="en-US" dirty="0"/>
              <a:t>Absalom set </a:t>
            </a:r>
            <a:r>
              <a:rPr lang="en-US" dirty="0" err="1"/>
              <a:t>Amasa</a:t>
            </a:r>
            <a:r>
              <a:rPr lang="en-US" dirty="0"/>
              <a:t> over the army instead of Joab</a:t>
            </a:r>
          </a:p>
        </p:txBody>
      </p:sp>
      <p:pic>
        <p:nvPicPr>
          <p:cNvPr id="5" name="Picture 4" descr="Joab street sign in Bene Berak, tb06280739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63265159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family at wedding, mat06434.jpg"/>
          <p:cNvPicPr>
            <a:picLocks noChangeAspect="1"/>
          </p:cNvPicPr>
          <p:nvPr/>
        </p:nvPicPr>
        <p:blipFill rotWithShape="1">
          <a:blip r:embed="rId3">
            <a:extLst>
              <a:ext uri="{28A0092B-C50C-407E-A947-70E740481C1C}">
                <a14:useLocalDpi xmlns:a14="http://schemas.microsoft.com/office/drawing/2010/main" val="0"/>
              </a:ext>
            </a:extLst>
          </a:blip>
          <a:srcRect t="4350" r="6482" b="10195"/>
          <a:stretch/>
        </p:blipFill>
        <p:spPr>
          <a:xfrm>
            <a:off x="0" y="38100"/>
            <a:ext cx="9144000" cy="6784848"/>
          </a:xfrm>
          <a:prstGeom prst="rect">
            <a:avLst/>
          </a:prstGeom>
        </p:spPr>
      </p:pic>
      <p:sp>
        <p:nvSpPr>
          <p:cNvPr id="2" name="Text Placeholder 1"/>
          <p:cNvSpPr>
            <a:spLocks noGrp="1"/>
          </p:cNvSpPr>
          <p:nvPr>
            <p:ph type="body" sz="quarter" idx="10"/>
          </p:nvPr>
        </p:nvSpPr>
        <p:spPr/>
        <p:txBody>
          <a:bodyPr/>
          <a:lstStyle/>
          <a:p>
            <a:r>
              <a:rPr lang="en-US" dirty="0"/>
              <a:t>Bedouin family at a wedding</a:t>
            </a:r>
          </a:p>
        </p:txBody>
      </p:sp>
      <p:sp>
        <p:nvSpPr>
          <p:cNvPr id="3" name="Text Placeholder 2"/>
          <p:cNvSpPr>
            <a:spLocks noGrp="1"/>
          </p:cNvSpPr>
          <p:nvPr>
            <p:ph type="body" sz="quarter" idx="12"/>
          </p:nvPr>
        </p:nvSpPr>
        <p:spPr/>
        <p:txBody>
          <a:bodyPr/>
          <a:lstStyle/>
          <a:p>
            <a:r>
              <a:rPr lang="en-US" dirty="0"/>
              <a:t>17:25</a:t>
            </a:r>
          </a:p>
        </p:txBody>
      </p:sp>
      <p:sp>
        <p:nvSpPr>
          <p:cNvPr id="4" name="Title 3"/>
          <p:cNvSpPr>
            <a:spLocks noGrp="1"/>
          </p:cNvSpPr>
          <p:nvPr>
            <p:ph type="title"/>
          </p:nvPr>
        </p:nvSpPr>
        <p:spPr/>
        <p:txBody>
          <a:bodyPr/>
          <a:lstStyle/>
          <a:p>
            <a:r>
              <a:rPr lang="en-US" dirty="0"/>
              <a:t>Now </a:t>
            </a:r>
            <a:r>
              <a:rPr lang="en-US" dirty="0" err="1"/>
              <a:t>Amasa</a:t>
            </a:r>
            <a:r>
              <a:rPr lang="en-US" dirty="0"/>
              <a:t> was the son of </a:t>
            </a:r>
            <a:r>
              <a:rPr lang="en-US" dirty="0" err="1"/>
              <a:t>Ithra</a:t>
            </a:r>
            <a:r>
              <a:rPr lang="en-US" dirty="0"/>
              <a:t> and Abigail, the sister of Joab’s mother Zeruiah</a:t>
            </a:r>
          </a:p>
        </p:txBody>
      </p:sp>
    </p:spTree>
    <p:extLst>
      <p:ext uri="{BB962C8B-B14F-4D97-AF65-F5344CB8AC3E}">
        <p14:creationId xmlns:p14="http://schemas.microsoft.com/office/powerpoint/2010/main" val="81364853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ilead mountains south of Pella aerial from west, tb12170408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Mountains of Gilead, south of Pella (aerial view from the west)</a:t>
            </a:r>
          </a:p>
        </p:txBody>
      </p:sp>
      <p:sp>
        <p:nvSpPr>
          <p:cNvPr id="3" name="Text Placeholder 2"/>
          <p:cNvSpPr>
            <a:spLocks noGrp="1"/>
          </p:cNvSpPr>
          <p:nvPr>
            <p:ph type="body" sz="quarter" idx="12"/>
          </p:nvPr>
        </p:nvSpPr>
        <p:spPr/>
        <p:txBody>
          <a:bodyPr/>
          <a:lstStyle/>
          <a:p>
            <a:r>
              <a:rPr lang="en-US" dirty="0"/>
              <a:t>17:26</a:t>
            </a:r>
          </a:p>
        </p:txBody>
      </p:sp>
      <p:sp>
        <p:nvSpPr>
          <p:cNvPr id="4" name="Title 3"/>
          <p:cNvSpPr>
            <a:spLocks noGrp="1"/>
          </p:cNvSpPr>
          <p:nvPr>
            <p:ph type="title"/>
          </p:nvPr>
        </p:nvSpPr>
        <p:spPr/>
        <p:txBody>
          <a:bodyPr/>
          <a:lstStyle/>
          <a:p>
            <a:r>
              <a:rPr lang="en-US" dirty="0"/>
              <a:t>So Israel and Absalom camped in the land of Gilead</a:t>
            </a:r>
          </a:p>
        </p:txBody>
      </p:sp>
    </p:spTree>
    <p:extLst>
      <p:ext uri="{BB962C8B-B14F-4D97-AF65-F5344CB8AC3E}">
        <p14:creationId xmlns:p14="http://schemas.microsoft.com/office/powerpoint/2010/main" val="1097098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lom Aleichem street sign in Jerusalem, df07240497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“Shalom </a:t>
            </a:r>
            <a:r>
              <a:rPr lang="en-US" dirty="0" err="1"/>
              <a:t>Alechem</a:t>
            </a:r>
            <a:r>
              <a:rPr lang="en-US" dirty="0"/>
              <a:t> Street” sign in Jerusalem</a:t>
            </a:r>
          </a:p>
        </p:txBody>
      </p:sp>
      <p:sp>
        <p:nvSpPr>
          <p:cNvPr id="3" name="Text Placeholder 2"/>
          <p:cNvSpPr>
            <a:spLocks noGrp="1"/>
          </p:cNvSpPr>
          <p:nvPr>
            <p:ph type="body" sz="quarter" idx="12"/>
          </p:nvPr>
        </p:nvSpPr>
        <p:spPr/>
        <p:txBody>
          <a:bodyPr/>
          <a:lstStyle/>
          <a:p>
            <a:r>
              <a:rPr lang="en-US" dirty="0"/>
              <a:t>17:3</a:t>
            </a:r>
          </a:p>
        </p:txBody>
      </p:sp>
      <p:sp>
        <p:nvSpPr>
          <p:cNvPr id="4" name="Title 3"/>
          <p:cNvSpPr>
            <a:spLocks noGrp="1"/>
          </p:cNvSpPr>
          <p:nvPr>
            <p:ph type="title"/>
          </p:nvPr>
        </p:nvSpPr>
        <p:spPr/>
        <p:txBody>
          <a:bodyPr/>
          <a:lstStyle/>
          <a:p>
            <a:r>
              <a:rPr lang="en-US" dirty="0"/>
              <a:t>I will bring back the people to you . . . then all the people will be at peace</a:t>
            </a:r>
          </a:p>
        </p:txBody>
      </p:sp>
    </p:spTree>
    <p:extLst>
      <p:ext uri="{BB962C8B-B14F-4D97-AF65-F5344CB8AC3E}">
        <p14:creationId xmlns:p14="http://schemas.microsoft.com/office/powerpoint/2010/main" val="26291350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Jabbok River from Penuel with Mahanaim"/>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Jabbok River and Mahanaim (from Penuel)</a:t>
            </a:r>
          </a:p>
        </p:txBody>
      </p:sp>
      <p:sp>
        <p:nvSpPr>
          <p:cNvPr id="3" name="Text Placeholder 2"/>
          <p:cNvSpPr>
            <a:spLocks noGrp="1"/>
          </p:cNvSpPr>
          <p:nvPr>
            <p:ph type="body" sz="quarter" idx="12"/>
          </p:nvPr>
        </p:nvSpPr>
        <p:spPr/>
        <p:txBody>
          <a:bodyPr/>
          <a:lstStyle/>
          <a:p>
            <a:r>
              <a:rPr lang="is-IS" dirty="0"/>
              <a:t>17:27</a:t>
            </a:r>
            <a:endParaRPr lang="en-US" dirty="0"/>
          </a:p>
        </p:txBody>
      </p:sp>
      <p:sp>
        <p:nvSpPr>
          <p:cNvPr id="4" name="Title 3"/>
          <p:cNvSpPr>
            <a:spLocks noGrp="1"/>
          </p:cNvSpPr>
          <p:nvPr>
            <p:ph type="title"/>
          </p:nvPr>
        </p:nvSpPr>
        <p:spPr/>
        <p:txBody>
          <a:bodyPr/>
          <a:lstStyle/>
          <a:p>
            <a:r>
              <a:rPr lang="en-US" dirty="0"/>
              <a:t>When David had come to Mahanaim</a:t>
            </a:r>
          </a:p>
        </p:txBody>
      </p:sp>
    </p:spTree>
    <p:extLst>
      <p:ext uri="{BB962C8B-B14F-4D97-AF65-F5344CB8AC3E}">
        <p14:creationId xmlns:p14="http://schemas.microsoft.com/office/powerpoint/2010/main" val="249269000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Jabbok River from Penuel with Mahanaim"/>
          <p:cNvPicPr preferRelativeResize="0">
            <a:picLocks noChangeAspect="1" noChangeArrowheads="1"/>
          </p:cNvPicPr>
          <p:nvPr>
            <p:custDataLst>
              <p:tags r:id="rId1"/>
            </p:custDataLst>
          </p:nvPr>
        </p:nvPicPr>
        <p:blipFill>
          <a:blip r:embed="rId5" cstate="print"/>
          <a:srcRect/>
          <a:stretch>
            <a:fillRect/>
          </a:stretch>
        </p:blipFill>
        <p:spPr bwMode="auto">
          <a:xfrm>
            <a:off x="0" y="0"/>
            <a:ext cx="9144000" cy="6858000"/>
          </a:xfrm>
          <a:prstGeom prst="rect">
            <a:avLst/>
          </a:prstGeom>
          <a:noFill/>
          <a:ln w="101600" cmpd="thinThick">
            <a:noFill/>
            <a:miter lim="800000"/>
            <a:headEnd/>
            <a:tailEnd/>
          </a:ln>
        </p:spPr>
      </p:pic>
      <p:pic>
        <p:nvPicPr>
          <p:cNvPr id="7" name="Picture 3" descr="Jabbok River from Penuel with Mahanaim"/>
          <p:cNvPicPr preferRelativeResize="0">
            <a:picLocks noChangeAspect="1" noChangeArrowheads="1"/>
          </p:cNvPicPr>
          <p:nvPr>
            <p:custDataLst>
              <p:tags r:id="rId2"/>
            </p:custDataLst>
          </p:nvPr>
        </p:nvPicPr>
        <p:blipFill>
          <a:blip r:embed="rId5"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Jabbok River and </a:t>
            </a:r>
            <a:r>
              <a:rPr lang="en-US" dirty="0" err="1"/>
              <a:t>Mahanaim</a:t>
            </a:r>
            <a:r>
              <a:rPr lang="en-US" dirty="0"/>
              <a:t> (from Penuel)</a:t>
            </a:r>
          </a:p>
        </p:txBody>
      </p:sp>
      <p:sp>
        <p:nvSpPr>
          <p:cNvPr id="3" name="Text Placeholder 2"/>
          <p:cNvSpPr>
            <a:spLocks noGrp="1"/>
          </p:cNvSpPr>
          <p:nvPr>
            <p:ph type="body" sz="quarter" idx="12"/>
          </p:nvPr>
        </p:nvSpPr>
        <p:spPr/>
        <p:txBody>
          <a:bodyPr/>
          <a:lstStyle/>
          <a:p>
            <a:r>
              <a:rPr lang="is-IS" dirty="0"/>
              <a:t>17:27</a:t>
            </a:r>
            <a:endParaRPr lang="en-US" dirty="0"/>
          </a:p>
        </p:txBody>
      </p:sp>
      <p:sp>
        <p:nvSpPr>
          <p:cNvPr id="4" name="Title 3"/>
          <p:cNvSpPr>
            <a:spLocks noGrp="1"/>
          </p:cNvSpPr>
          <p:nvPr>
            <p:ph type="title"/>
          </p:nvPr>
        </p:nvSpPr>
        <p:spPr/>
        <p:txBody>
          <a:bodyPr/>
          <a:lstStyle/>
          <a:p>
            <a:r>
              <a:rPr lang="en-US" dirty="0"/>
              <a:t>When David had come to Mahanaim</a:t>
            </a:r>
          </a:p>
        </p:txBody>
      </p:sp>
      <p:sp>
        <p:nvSpPr>
          <p:cNvPr id="12" name="Oval 11"/>
          <p:cNvSpPr/>
          <p:nvPr/>
        </p:nvSpPr>
        <p:spPr>
          <a:xfrm>
            <a:off x="609600" y="2590800"/>
            <a:ext cx="5562600" cy="2895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5681292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Yerah Azar king of Ammonites statue, 8th c, tb060303083-001.jpg"/>
          <p:cNvPicPr>
            <a:picLocks noChangeAspect="1"/>
          </p:cNvPicPr>
          <p:nvPr/>
        </p:nvPicPr>
        <p:blipFill rotWithShape="1">
          <a:blip r:embed="rId3" cstate="print">
            <a:extLst>
              <a:ext uri="{28A0092B-C50C-407E-A947-70E740481C1C}">
                <a14:useLocalDpi xmlns:a14="http://schemas.microsoft.com/office/drawing/2010/main" val="0"/>
              </a:ext>
            </a:extLst>
          </a:blip>
          <a:srcRect b="2317"/>
          <a:stretch/>
        </p:blipFill>
        <p:spPr>
          <a:xfrm>
            <a:off x="2687458" y="238550"/>
            <a:ext cx="3769085" cy="6380900"/>
          </a:xfrm>
          <a:prstGeom prst="rect">
            <a:avLst/>
          </a:prstGeom>
        </p:spPr>
      </p:pic>
      <p:sp>
        <p:nvSpPr>
          <p:cNvPr id="2" name="Text Placeholder 1"/>
          <p:cNvSpPr>
            <a:spLocks noGrp="1"/>
          </p:cNvSpPr>
          <p:nvPr>
            <p:ph type="body" sz="quarter" idx="10"/>
          </p:nvPr>
        </p:nvSpPr>
        <p:spPr/>
        <p:txBody>
          <a:bodyPr/>
          <a:lstStyle/>
          <a:p>
            <a:r>
              <a:rPr lang="en-US" dirty="0"/>
              <a:t>Statue of Ammonite king </a:t>
            </a:r>
            <a:r>
              <a:rPr lang="en-US" dirty="0" err="1"/>
              <a:t>Yerah</a:t>
            </a:r>
            <a:r>
              <a:rPr lang="en-US" dirty="0"/>
              <a:t> Azar, 8th century BC</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He was met by Shobi the son of Nahash of Rabbah of the Ammonites</a:t>
            </a:r>
          </a:p>
        </p:txBody>
      </p:sp>
    </p:spTree>
    <p:extLst>
      <p:ext uri="{BB962C8B-B14F-4D97-AF65-F5344CB8AC3E}">
        <p14:creationId xmlns:p14="http://schemas.microsoft.com/office/powerpoint/2010/main" val="206690747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List of known Ammonite kings</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He was met by Shobi the son of Nahash of Rabbah of the Ammonites</a:t>
            </a:r>
          </a:p>
        </p:txBody>
      </p:sp>
      <p:pic>
        <p:nvPicPr>
          <p:cNvPr id="5" name="Picture 4" descr="Regnal Chronology, Kings of Amm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6761" y="381001"/>
            <a:ext cx="4170479" cy="6095999"/>
          </a:xfrm>
          <a:prstGeom prst="rect">
            <a:avLst/>
          </a:prstGeom>
        </p:spPr>
      </p:pic>
      <p:sp>
        <p:nvSpPr>
          <p:cNvPr id="6" name="Rectangle 5"/>
          <p:cNvSpPr/>
          <p:nvPr/>
        </p:nvSpPr>
        <p:spPr>
          <a:xfrm>
            <a:off x="2486761" y="1606550"/>
            <a:ext cx="4170479" cy="386842"/>
          </a:xfrm>
          <a:prstGeom prst="rect">
            <a:avLst/>
          </a:prstGeom>
          <a:noFill/>
          <a:ln w="1905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335472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9 American Colony Matson additional\Matson15k1\Jordan\Amman aerial with Citadel and theater from north, 1932, mat159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275"/>
            <a:ext cx="9144000" cy="67754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Rabbah, with the ancient citadel and Roman theater (aerial view from the north)</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He was met by Shobi the son of Nahash of Rabbah of the Ammonites</a:t>
            </a:r>
          </a:p>
        </p:txBody>
      </p:sp>
    </p:spTree>
    <p:extLst>
      <p:ext uri="{BB962C8B-B14F-4D97-AF65-F5344CB8AC3E}">
        <p14:creationId xmlns:p14="http://schemas.microsoft.com/office/powerpoint/2010/main" val="267281031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mman citadel from theater, tb0318010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Citadel of Rabbah, modern Amman (from the Roman theater)</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He was met by Shobi the son of Nahash of Rabbah of the Ammonites</a:t>
            </a:r>
          </a:p>
        </p:txBody>
      </p:sp>
    </p:spTree>
    <p:extLst>
      <p:ext uri="{BB962C8B-B14F-4D97-AF65-F5344CB8AC3E}">
        <p14:creationId xmlns:p14="http://schemas.microsoft.com/office/powerpoint/2010/main" val="89388943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p&#10;&#10;Description automatically generated">
            <a:extLst>
              <a:ext uri="{FF2B5EF4-FFF2-40B4-BE49-F238E27FC236}">
                <a16:creationId xmlns:a16="http://schemas.microsoft.com/office/drawing/2014/main" xmlns="" id="{0C987287-D1AA-438E-A2F9-08954697989F}"/>
              </a:ext>
            </a:extLst>
          </p:cNvPr>
          <p:cNvPicPr>
            <a:picLocks noChangeAspect="1"/>
          </p:cNvPicPr>
          <p:nvPr/>
        </p:nvPicPr>
        <p:blipFill rotWithShape="1">
          <a:blip r:embed="rId3">
            <a:extLst>
              <a:ext uri="{28A0092B-C50C-407E-A947-70E740481C1C}">
                <a14:useLocalDpi xmlns:a14="http://schemas.microsoft.com/office/drawing/2010/main" val="0"/>
              </a:ext>
            </a:extLst>
          </a:blip>
          <a:srcRect b="1057"/>
          <a:stretch/>
        </p:blipFill>
        <p:spPr>
          <a:xfrm>
            <a:off x="1" y="31529"/>
            <a:ext cx="9143998" cy="6826471"/>
          </a:xfrm>
          <a:prstGeom prst="rect">
            <a:avLst/>
          </a:prstGeom>
        </p:spPr>
      </p:pic>
      <p:sp>
        <p:nvSpPr>
          <p:cNvPr id="2" name="Text Placeholder 1"/>
          <p:cNvSpPr>
            <a:spLocks noGrp="1"/>
          </p:cNvSpPr>
          <p:nvPr>
            <p:ph type="body" sz="quarter" idx="10"/>
          </p:nvPr>
        </p:nvSpPr>
        <p:spPr/>
        <p:txBody>
          <a:bodyPr/>
          <a:lstStyle/>
          <a:p>
            <a:r>
              <a:rPr lang="en-US" dirty="0"/>
              <a:t>Site plan of the citadel of Rabbah (modern Amman)</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He was met by Shobi the son of Nahash of Rabbah of the Ammonites</a:t>
            </a:r>
          </a:p>
        </p:txBody>
      </p:sp>
      <p:sp>
        <p:nvSpPr>
          <p:cNvPr id="9" name="Line 7"/>
          <p:cNvSpPr>
            <a:spLocks noChangeShapeType="1"/>
          </p:cNvSpPr>
          <p:nvPr/>
        </p:nvSpPr>
        <p:spPr bwMode="auto">
          <a:xfrm>
            <a:off x="6661150" y="2470149"/>
            <a:ext cx="623889" cy="62388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3"/>
          <p:cNvSpPr txBox="1">
            <a:spLocks noChangeArrowheads="1"/>
          </p:cNvSpPr>
          <p:nvPr/>
        </p:nvSpPr>
        <p:spPr bwMode="auto">
          <a:xfrm>
            <a:off x="5569525" y="1849164"/>
            <a:ext cx="134524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Ammonite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Palace</a:t>
            </a:r>
          </a:p>
        </p:txBody>
      </p:sp>
      <p:sp>
        <p:nvSpPr>
          <p:cNvPr id="11" name="Line 7"/>
          <p:cNvSpPr>
            <a:spLocks noChangeShapeType="1"/>
          </p:cNvSpPr>
          <p:nvPr/>
        </p:nvSpPr>
        <p:spPr bwMode="auto">
          <a:xfrm flipH="1" flipV="1">
            <a:off x="4457699" y="4846320"/>
            <a:ext cx="1289468" cy="49302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3"/>
          <p:cNvSpPr txBox="1">
            <a:spLocks noChangeArrowheads="1"/>
          </p:cNvSpPr>
          <p:nvPr/>
        </p:nvSpPr>
        <p:spPr bwMode="auto">
          <a:xfrm>
            <a:off x="5702500" y="5146911"/>
            <a:ext cx="299954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Roman Temple</a:t>
            </a:r>
            <a:r>
              <a:rPr kumimoji="0" lang="en-US" sz="20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 of Hercules</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253920239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06 Jordan\Amman Citadel\Amman citadel Ammonite palace, 800 BC, tb031115265.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it-IT" dirty="0"/>
              <a:t>Ammonite palace on the Amman citadel, circa 800 BC (from the east)</a:t>
            </a:r>
            <a:endParaRPr lang="en-US" dirty="0"/>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He was met by Shobi the son of Nahash of Rabbah of the Ammonites</a:t>
            </a:r>
          </a:p>
        </p:txBody>
      </p:sp>
    </p:spTree>
    <p:extLst>
      <p:ext uri="{BB962C8B-B14F-4D97-AF65-F5344CB8AC3E}">
        <p14:creationId xmlns:p14="http://schemas.microsoft.com/office/powerpoint/2010/main" val="59586214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Yarmuk Valley from south"/>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Yarmuk Valley, area of proposed identifications for Lo-debar (from the south)</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And also Machir the son of </a:t>
            </a:r>
            <a:r>
              <a:rPr lang="en-US" dirty="0" err="1"/>
              <a:t>Ammiel</a:t>
            </a:r>
            <a:r>
              <a:rPr lang="en-US" dirty="0"/>
              <a:t> of Lo-debar</a:t>
            </a:r>
          </a:p>
        </p:txBody>
      </p:sp>
    </p:spTree>
    <p:extLst>
      <p:ext uri="{BB962C8B-B14F-4D97-AF65-F5344CB8AC3E}">
        <p14:creationId xmlns:p14="http://schemas.microsoft.com/office/powerpoint/2010/main" val="262280402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Umm ed-Dabar, possible Lo-Debar, from east, tb030915576.jpg"/>
          <p:cNvPicPr>
            <a:picLocks noChangeAspect="1" noChangeArrowheads="1"/>
          </p:cNvPicPr>
          <p:nvPr/>
        </p:nvPicPr>
        <p:blipFill rotWithShape="1">
          <a:blip r:embed="rId3">
            <a:extLst>
              <a:ext uri="{28A0092B-C50C-407E-A947-70E740481C1C}">
                <a14:useLocalDpi xmlns:a14="http://schemas.microsoft.com/office/drawing/2010/main" val="0"/>
              </a:ext>
            </a:extLst>
          </a:blip>
          <a:srcRect l="514" r="1016"/>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Umm ed-</a:t>
            </a:r>
            <a:r>
              <a:rPr lang="en-US" dirty="0" err="1"/>
              <a:t>Dabar</a:t>
            </a:r>
            <a:r>
              <a:rPr lang="en-US" dirty="0"/>
              <a:t>, possible Lo-debar (from the east)</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And also Machir the son of </a:t>
            </a:r>
            <a:r>
              <a:rPr lang="en-US" dirty="0" err="1"/>
              <a:t>Ammiel</a:t>
            </a:r>
            <a:r>
              <a:rPr lang="en-US" dirty="0"/>
              <a:t> of Lo-debar</a:t>
            </a:r>
          </a:p>
        </p:txBody>
      </p:sp>
    </p:spTree>
    <p:extLst>
      <p:ext uri="{BB962C8B-B14F-4D97-AF65-F5344CB8AC3E}">
        <p14:creationId xmlns:p14="http://schemas.microsoft.com/office/powerpoint/2010/main" val="1113753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2 HVHL\48 People of Palestine\Bedouin Men\Aref el Aref and Bedouin sheikhs, leaders, mat037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2563"/>
            <a:ext cx="9144000" cy="64928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Aref</a:t>
            </a:r>
            <a:r>
              <a:rPr lang="en-US" dirty="0"/>
              <a:t> al-</a:t>
            </a:r>
            <a:r>
              <a:rPr lang="en-US" dirty="0" err="1"/>
              <a:t>Aref</a:t>
            </a:r>
            <a:r>
              <a:rPr lang="en-US" dirty="0"/>
              <a:t> and Bedouin sheikhs, circa 1935</a:t>
            </a:r>
          </a:p>
        </p:txBody>
      </p:sp>
      <p:sp>
        <p:nvSpPr>
          <p:cNvPr id="3" name="Text Placeholder 2"/>
          <p:cNvSpPr>
            <a:spLocks noGrp="1"/>
          </p:cNvSpPr>
          <p:nvPr>
            <p:ph type="body" sz="quarter" idx="12"/>
          </p:nvPr>
        </p:nvSpPr>
        <p:spPr/>
        <p:txBody>
          <a:bodyPr/>
          <a:lstStyle/>
          <a:p>
            <a:r>
              <a:rPr lang="en-US" dirty="0"/>
              <a:t>17:4</a:t>
            </a:r>
          </a:p>
        </p:txBody>
      </p:sp>
      <p:sp>
        <p:nvSpPr>
          <p:cNvPr id="4" name="Title 3"/>
          <p:cNvSpPr>
            <a:spLocks noGrp="1"/>
          </p:cNvSpPr>
          <p:nvPr>
            <p:ph type="title"/>
          </p:nvPr>
        </p:nvSpPr>
        <p:spPr/>
        <p:txBody>
          <a:bodyPr/>
          <a:lstStyle/>
          <a:p>
            <a:r>
              <a:rPr lang="en-US" dirty="0"/>
              <a:t>This advice pleased Absalom and all the elders of Israel</a:t>
            </a:r>
          </a:p>
        </p:txBody>
      </p:sp>
    </p:spTree>
    <p:extLst>
      <p:ext uri="{BB962C8B-B14F-4D97-AF65-F5344CB8AC3E}">
        <p14:creationId xmlns:p14="http://schemas.microsoft.com/office/powerpoint/2010/main" val="371661011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Barzillai</a:t>
            </a:r>
            <a:r>
              <a:rPr lang="en-US" dirty="0"/>
              <a:t> Street” sign in Jerusalem</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And also </a:t>
            </a:r>
            <a:r>
              <a:rPr lang="en-US" dirty="0" err="1"/>
              <a:t>Barzillai</a:t>
            </a:r>
            <a:r>
              <a:rPr lang="en-US" dirty="0"/>
              <a:t> the </a:t>
            </a:r>
            <a:r>
              <a:rPr lang="en-US" dirty="0" err="1"/>
              <a:t>Gileadite</a:t>
            </a:r>
            <a:r>
              <a:rPr lang="en-US" dirty="0"/>
              <a:t> of </a:t>
            </a:r>
            <a:r>
              <a:rPr lang="en-US" dirty="0" err="1"/>
              <a:t>Rogelim</a:t>
            </a:r>
            <a:endParaRPr lang="en-US" dirty="0"/>
          </a:p>
        </p:txBody>
      </p:sp>
      <p:pic>
        <p:nvPicPr>
          <p:cNvPr id="6" name="Picture 5" descr="Barzillai street sign in Jerusalem, tb0724048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74701749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Jabbok River view to west from Mahanaim"/>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Jabbok River (from </a:t>
            </a:r>
            <a:r>
              <a:rPr lang="en-US" dirty="0" err="1"/>
              <a:t>Mahanaim</a:t>
            </a:r>
            <a:r>
              <a:rPr lang="en-US" dirty="0"/>
              <a:t>, from the east)</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And also </a:t>
            </a:r>
            <a:r>
              <a:rPr lang="en-US" dirty="0" err="1"/>
              <a:t>Barzillai</a:t>
            </a:r>
            <a:r>
              <a:rPr lang="en-US" dirty="0"/>
              <a:t> the </a:t>
            </a:r>
            <a:r>
              <a:rPr lang="en-US" dirty="0" err="1"/>
              <a:t>Gileadite</a:t>
            </a:r>
            <a:r>
              <a:rPr lang="en-US" dirty="0"/>
              <a:t> of </a:t>
            </a:r>
            <a:r>
              <a:rPr lang="en-US" dirty="0" err="1"/>
              <a:t>Rogelim</a:t>
            </a:r>
            <a:endParaRPr lang="en-US" dirty="0"/>
          </a:p>
        </p:txBody>
      </p:sp>
    </p:spTree>
    <p:extLst>
      <p:ext uri="{BB962C8B-B14F-4D97-AF65-F5344CB8AC3E}">
        <p14:creationId xmlns:p14="http://schemas.microsoft.com/office/powerpoint/2010/main" val="307601352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lderly man, mat06341-001.jpg"/>
          <p:cNvPicPr>
            <a:picLocks noChangeAspect="1"/>
          </p:cNvPicPr>
          <p:nvPr/>
        </p:nvPicPr>
        <p:blipFill rotWithShape="1">
          <a:blip r:embed="rId3">
            <a:extLst>
              <a:ext uri="{28A0092B-C50C-407E-A947-70E740481C1C}">
                <a14:useLocalDpi xmlns:a14="http://schemas.microsoft.com/office/drawing/2010/main" val="0"/>
              </a:ext>
            </a:extLst>
          </a:blip>
          <a:srcRect t="12170"/>
          <a:stretch/>
        </p:blipFill>
        <p:spPr>
          <a:xfrm>
            <a:off x="1854708" y="0"/>
            <a:ext cx="5434584" cy="6858000"/>
          </a:xfrm>
          <a:prstGeom prst="rect">
            <a:avLst/>
          </a:prstGeom>
        </p:spPr>
      </p:pic>
      <p:sp>
        <p:nvSpPr>
          <p:cNvPr id="2" name="Text Placeholder 1"/>
          <p:cNvSpPr>
            <a:spLocks noGrp="1"/>
          </p:cNvSpPr>
          <p:nvPr>
            <p:ph type="body" sz="quarter" idx="10"/>
          </p:nvPr>
        </p:nvSpPr>
        <p:spPr/>
        <p:txBody>
          <a:bodyPr/>
          <a:lstStyle/>
          <a:p>
            <a:r>
              <a:rPr lang="en-US" dirty="0"/>
              <a:t>Elderly man</a:t>
            </a:r>
          </a:p>
        </p:txBody>
      </p:sp>
      <p:sp>
        <p:nvSpPr>
          <p:cNvPr id="3" name="Text Placeholder 2"/>
          <p:cNvSpPr>
            <a:spLocks noGrp="1"/>
          </p:cNvSpPr>
          <p:nvPr>
            <p:ph type="body" sz="quarter" idx="12"/>
          </p:nvPr>
        </p:nvSpPr>
        <p:spPr/>
        <p:txBody>
          <a:bodyPr/>
          <a:lstStyle/>
          <a:p>
            <a:r>
              <a:rPr lang="en-US" dirty="0"/>
              <a:t>17:27</a:t>
            </a:r>
          </a:p>
        </p:txBody>
      </p:sp>
      <p:sp>
        <p:nvSpPr>
          <p:cNvPr id="4" name="Title 3"/>
          <p:cNvSpPr>
            <a:spLocks noGrp="1"/>
          </p:cNvSpPr>
          <p:nvPr>
            <p:ph type="title"/>
          </p:nvPr>
        </p:nvSpPr>
        <p:spPr/>
        <p:txBody>
          <a:bodyPr/>
          <a:lstStyle/>
          <a:p>
            <a:r>
              <a:rPr lang="en-US" dirty="0"/>
              <a:t>And also </a:t>
            </a:r>
            <a:r>
              <a:rPr lang="en-US" dirty="0" err="1"/>
              <a:t>Barzillai</a:t>
            </a:r>
            <a:r>
              <a:rPr lang="en-US" dirty="0"/>
              <a:t> the </a:t>
            </a:r>
            <a:r>
              <a:rPr lang="en-US" dirty="0" err="1"/>
              <a:t>Gileadite</a:t>
            </a:r>
            <a:r>
              <a:rPr lang="en-US" dirty="0"/>
              <a:t> of </a:t>
            </a:r>
            <a:r>
              <a:rPr lang="en-US" dirty="0" err="1"/>
              <a:t>Rogelim</a:t>
            </a:r>
            <a:endParaRPr lang="en-US" dirty="0"/>
          </a:p>
        </p:txBody>
      </p:sp>
    </p:spTree>
    <p:extLst>
      <p:ext uri="{BB962C8B-B14F-4D97-AF65-F5344CB8AC3E}">
        <p14:creationId xmlns:p14="http://schemas.microsoft.com/office/powerpoint/2010/main" val="159654193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rracotta beds and bed with goddess, adr071011841.jpg"/>
          <p:cNvPicPr>
            <a:picLocks noChangeAspect="1"/>
          </p:cNvPicPr>
          <p:nvPr/>
        </p:nvPicPr>
        <p:blipFill rotWithShape="1">
          <a:blip r:embed="rId3" cstate="print">
            <a:extLst>
              <a:ext uri="{28A0092B-C50C-407E-A947-70E740481C1C}">
                <a14:useLocalDpi xmlns:a14="http://schemas.microsoft.com/office/drawing/2010/main" val="0"/>
              </a:ext>
            </a:extLst>
          </a:blip>
          <a:srcRect b="2816"/>
          <a:stretch/>
        </p:blipFill>
        <p:spPr>
          <a:xfrm>
            <a:off x="1956099" y="0"/>
            <a:ext cx="5231803" cy="6510210"/>
          </a:xfrm>
          <a:prstGeom prst="rect">
            <a:avLst/>
          </a:prstGeom>
        </p:spPr>
      </p:pic>
      <p:sp>
        <p:nvSpPr>
          <p:cNvPr id="2" name="Text Placeholder 1"/>
          <p:cNvSpPr>
            <a:spLocks noGrp="1"/>
          </p:cNvSpPr>
          <p:nvPr>
            <p:ph type="body" sz="quarter" idx="10"/>
          </p:nvPr>
        </p:nvSpPr>
        <p:spPr/>
        <p:txBody>
          <a:bodyPr/>
          <a:lstStyle/>
          <a:p>
            <a:r>
              <a:rPr lang="en-US" dirty="0"/>
              <a:t>Terracotta models of beds</a:t>
            </a:r>
          </a:p>
        </p:txBody>
      </p:sp>
      <p:sp>
        <p:nvSpPr>
          <p:cNvPr id="3" name="Text Placeholder 2"/>
          <p:cNvSpPr>
            <a:spLocks noGrp="1"/>
          </p:cNvSpPr>
          <p:nvPr>
            <p:ph type="body" sz="quarter" idx="12"/>
          </p:nvPr>
        </p:nvSpPr>
        <p:spPr/>
        <p:txBody>
          <a:bodyPr/>
          <a:lstStyle/>
          <a:p>
            <a:r>
              <a:rPr lang="en-US" dirty="0"/>
              <a:t>17:28</a:t>
            </a:r>
          </a:p>
        </p:txBody>
      </p:sp>
      <p:sp>
        <p:nvSpPr>
          <p:cNvPr id="4" name="Title 3"/>
          <p:cNvSpPr>
            <a:spLocks noGrp="1"/>
          </p:cNvSpPr>
          <p:nvPr>
            <p:ph type="title"/>
          </p:nvPr>
        </p:nvSpPr>
        <p:spPr/>
        <p:txBody>
          <a:bodyPr/>
          <a:lstStyle/>
          <a:p>
            <a:r>
              <a:rPr lang="en-US" dirty="0"/>
              <a:t>These men brought beds, basins, and clay vessels</a:t>
            </a:r>
          </a:p>
        </p:txBody>
      </p:sp>
    </p:spTree>
    <p:extLst>
      <p:ext uri="{BB962C8B-B14F-4D97-AF65-F5344CB8AC3E}">
        <p14:creationId xmlns:p14="http://schemas.microsoft.com/office/powerpoint/2010/main" val="248576634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 with lion's legs from Tutankhamun's tomb, tb110500233.jpg"/>
          <p:cNvPicPr>
            <a:picLocks noChangeAspect="1"/>
          </p:cNvPicPr>
          <p:nvPr/>
        </p:nvPicPr>
        <p:blipFill rotWithShape="1">
          <a:blip r:embed="rId3" cstate="print">
            <a:extLst>
              <a:ext uri="{28A0092B-C50C-407E-A947-70E740481C1C}">
                <a14:useLocalDpi xmlns:a14="http://schemas.microsoft.com/office/drawing/2010/main" val="0"/>
              </a:ext>
            </a:extLst>
          </a:blip>
          <a:srcRect b="5149"/>
          <a:stretch/>
        </p:blipFill>
        <p:spPr>
          <a:xfrm>
            <a:off x="5226" y="180278"/>
            <a:ext cx="9133548" cy="6497444"/>
          </a:xfrm>
          <a:prstGeom prst="rect">
            <a:avLst/>
          </a:prstGeom>
        </p:spPr>
      </p:pic>
      <p:sp>
        <p:nvSpPr>
          <p:cNvPr id="2" name="Text Placeholder 1"/>
          <p:cNvSpPr>
            <a:spLocks noGrp="1"/>
          </p:cNvSpPr>
          <p:nvPr>
            <p:ph type="body" sz="quarter" idx="10"/>
          </p:nvPr>
        </p:nvSpPr>
        <p:spPr/>
        <p:txBody>
          <a:bodyPr/>
          <a:lstStyle/>
          <a:p>
            <a:r>
              <a:rPr lang="en-US" dirty="0"/>
              <a:t>Bed with lion’s legs, from Tutankhamun’s tomb, 14th century BC</a:t>
            </a:r>
          </a:p>
        </p:txBody>
      </p:sp>
      <p:sp>
        <p:nvSpPr>
          <p:cNvPr id="3" name="Text Placeholder 2"/>
          <p:cNvSpPr>
            <a:spLocks noGrp="1"/>
          </p:cNvSpPr>
          <p:nvPr>
            <p:ph type="body" sz="quarter" idx="12"/>
          </p:nvPr>
        </p:nvSpPr>
        <p:spPr/>
        <p:txBody>
          <a:bodyPr/>
          <a:lstStyle/>
          <a:p>
            <a:r>
              <a:rPr lang="en-US" dirty="0"/>
              <a:t>17:28</a:t>
            </a:r>
          </a:p>
        </p:txBody>
      </p:sp>
      <p:sp>
        <p:nvSpPr>
          <p:cNvPr id="4" name="Title 3"/>
          <p:cNvSpPr>
            <a:spLocks noGrp="1"/>
          </p:cNvSpPr>
          <p:nvPr>
            <p:ph type="title"/>
          </p:nvPr>
        </p:nvSpPr>
        <p:spPr/>
        <p:txBody>
          <a:bodyPr/>
          <a:lstStyle/>
          <a:p>
            <a:r>
              <a:rPr lang="en-US" dirty="0"/>
              <a:t>These men brought beds, basins, and clay vessels</a:t>
            </a:r>
          </a:p>
        </p:txBody>
      </p:sp>
    </p:spTree>
    <p:extLst>
      <p:ext uri="{BB962C8B-B14F-4D97-AF65-F5344CB8AC3E}">
        <p14:creationId xmlns:p14="http://schemas.microsoft.com/office/powerpoint/2010/main" val="138304671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38FF8ACD-270A-431E-9761-733303ED19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0896"/>
            <a:ext cx="9144000" cy="6236208"/>
          </a:xfrm>
          <a:prstGeom prst="rect">
            <a:avLst/>
          </a:prstGeom>
        </p:spPr>
      </p:pic>
      <p:sp>
        <p:nvSpPr>
          <p:cNvPr id="2" name="Text Placeholder 1"/>
          <p:cNvSpPr>
            <a:spLocks noGrp="1"/>
          </p:cNvSpPr>
          <p:nvPr>
            <p:ph type="body" sz="quarter" idx="10"/>
          </p:nvPr>
        </p:nvSpPr>
        <p:spPr/>
        <p:txBody>
          <a:bodyPr/>
          <a:lstStyle/>
          <a:p>
            <a:r>
              <a:rPr lang="en-US" dirty="0"/>
              <a:t>Iron Age II pottery from Beersheba, circa 1000–586 BC</a:t>
            </a:r>
          </a:p>
        </p:txBody>
      </p:sp>
      <p:sp>
        <p:nvSpPr>
          <p:cNvPr id="3" name="Text Placeholder 2"/>
          <p:cNvSpPr>
            <a:spLocks noGrp="1"/>
          </p:cNvSpPr>
          <p:nvPr>
            <p:ph type="body" sz="quarter" idx="12"/>
          </p:nvPr>
        </p:nvSpPr>
        <p:spPr/>
        <p:txBody>
          <a:bodyPr/>
          <a:lstStyle/>
          <a:p>
            <a:r>
              <a:rPr lang="en-US" dirty="0"/>
              <a:t>17:28</a:t>
            </a:r>
          </a:p>
        </p:txBody>
      </p:sp>
      <p:sp>
        <p:nvSpPr>
          <p:cNvPr id="4" name="Title 3"/>
          <p:cNvSpPr>
            <a:spLocks noGrp="1"/>
          </p:cNvSpPr>
          <p:nvPr>
            <p:ph type="title"/>
          </p:nvPr>
        </p:nvSpPr>
        <p:spPr/>
        <p:txBody>
          <a:bodyPr/>
          <a:lstStyle/>
          <a:p>
            <a:r>
              <a:rPr lang="en-US" dirty="0"/>
              <a:t>These men brought beds, basins, and clay vessels</a:t>
            </a:r>
          </a:p>
        </p:txBody>
      </p:sp>
    </p:spTree>
    <p:extLst>
      <p:ext uri="{BB962C8B-B14F-4D97-AF65-F5344CB8AC3E}">
        <p14:creationId xmlns:p14="http://schemas.microsoft.com/office/powerpoint/2010/main" val="250576005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3 Museums 2014\UK Museums\British Museum\Levant and Cyprus\Iron II pottery from near Rachel's Tomb, Bethlehem, tb112004966.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3"/>
          <a:stretch/>
        </p:blipFill>
        <p:spPr bwMode="auto">
          <a:xfrm>
            <a:off x="0" y="369332"/>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II pottery from near Rachel’s Tomb, Bethlehem, circa 1000–586 BC</a:t>
            </a:r>
          </a:p>
        </p:txBody>
      </p:sp>
      <p:sp>
        <p:nvSpPr>
          <p:cNvPr id="3" name="Text Placeholder 2"/>
          <p:cNvSpPr>
            <a:spLocks noGrp="1"/>
          </p:cNvSpPr>
          <p:nvPr>
            <p:ph type="body" sz="quarter" idx="12"/>
          </p:nvPr>
        </p:nvSpPr>
        <p:spPr/>
        <p:txBody>
          <a:bodyPr/>
          <a:lstStyle/>
          <a:p>
            <a:r>
              <a:rPr lang="en-US" dirty="0"/>
              <a:t>17:28</a:t>
            </a:r>
          </a:p>
        </p:txBody>
      </p:sp>
      <p:sp>
        <p:nvSpPr>
          <p:cNvPr id="4" name="Title 3"/>
          <p:cNvSpPr>
            <a:spLocks noGrp="1"/>
          </p:cNvSpPr>
          <p:nvPr>
            <p:ph type="title"/>
          </p:nvPr>
        </p:nvSpPr>
        <p:spPr/>
        <p:txBody>
          <a:bodyPr/>
          <a:lstStyle/>
          <a:p>
            <a:r>
              <a:rPr lang="en-US" dirty="0"/>
              <a:t>These men brought beds, basins, and clay vessels</a:t>
            </a:r>
          </a:p>
        </p:txBody>
      </p:sp>
    </p:spTree>
    <p:extLst>
      <p:ext uri="{BB962C8B-B14F-4D97-AF65-F5344CB8AC3E}">
        <p14:creationId xmlns:p14="http://schemas.microsoft.com/office/powerpoint/2010/main" val="425426190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Display of barley and wheat, and bread made from each</a:t>
            </a:r>
          </a:p>
        </p:txBody>
      </p:sp>
      <p:sp>
        <p:nvSpPr>
          <p:cNvPr id="3" name="Text Placeholder 2"/>
          <p:cNvSpPr>
            <a:spLocks noGrp="1"/>
          </p:cNvSpPr>
          <p:nvPr>
            <p:ph type="body" sz="quarter" idx="12"/>
          </p:nvPr>
        </p:nvSpPr>
        <p:spPr/>
        <p:txBody>
          <a:bodyPr/>
          <a:lstStyle/>
          <a:p>
            <a:r>
              <a:rPr lang="en-US" dirty="0"/>
              <a:t>17:28</a:t>
            </a:r>
          </a:p>
        </p:txBody>
      </p:sp>
      <p:sp>
        <p:nvSpPr>
          <p:cNvPr id="4" name="Title 3"/>
          <p:cNvSpPr>
            <a:spLocks noGrp="1"/>
          </p:cNvSpPr>
          <p:nvPr>
            <p:ph type="title"/>
          </p:nvPr>
        </p:nvSpPr>
        <p:spPr/>
        <p:txBody>
          <a:bodyPr/>
          <a:lstStyle/>
          <a:p>
            <a:r>
              <a:rPr lang="en-US" dirty="0"/>
              <a:t>And they brought wheat, barley, flour, parched grain, beans, and lentils</a:t>
            </a:r>
          </a:p>
        </p:txBody>
      </p:sp>
      <p:pic>
        <p:nvPicPr>
          <p:cNvPr id="4098" name="Picture 2" descr="C:\Users\Kris\Documents\Bolen\01b PLBL, PCB size\16 Trees, Plants, and Flowers\02 Field Crops and Garden Plants\Wheat\Barley and wheat with breads display, gs090094c0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rcRect l="3299" r="965"/>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388217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easuring wheat, mat05923-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Man measuring wheat</a:t>
            </a:r>
          </a:p>
        </p:txBody>
      </p:sp>
      <p:sp>
        <p:nvSpPr>
          <p:cNvPr id="3" name="Text Placeholder 2"/>
          <p:cNvSpPr>
            <a:spLocks noGrp="1"/>
          </p:cNvSpPr>
          <p:nvPr>
            <p:ph type="body" sz="quarter" idx="12"/>
          </p:nvPr>
        </p:nvSpPr>
        <p:spPr/>
        <p:txBody>
          <a:bodyPr/>
          <a:lstStyle/>
          <a:p>
            <a:r>
              <a:rPr lang="en-US" dirty="0"/>
              <a:t>17:28</a:t>
            </a:r>
          </a:p>
        </p:txBody>
      </p:sp>
      <p:sp>
        <p:nvSpPr>
          <p:cNvPr id="4" name="Title 3"/>
          <p:cNvSpPr>
            <a:spLocks noGrp="1"/>
          </p:cNvSpPr>
          <p:nvPr>
            <p:ph type="title"/>
          </p:nvPr>
        </p:nvSpPr>
        <p:spPr/>
        <p:txBody>
          <a:bodyPr/>
          <a:lstStyle/>
          <a:p>
            <a:r>
              <a:rPr lang="en-US" dirty="0"/>
              <a:t>And they brought wheat, barley, flour, parched grain, beans, and lentils</a:t>
            </a:r>
          </a:p>
        </p:txBody>
      </p:sp>
    </p:spTree>
    <p:extLst>
      <p:ext uri="{BB962C8B-B14F-4D97-AF65-F5344CB8AC3E}">
        <p14:creationId xmlns:p14="http://schemas.microsoft.com/office/powerpoint/2010/main" val="375902779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2 HVHL\46 Traditional Life and Customs\Home Life, Food Preparation\Two women grinding at mill, mat06817.jpg"/>
          <p:cNvPicPr>
            <a:picLocks noChangeAspect="1" noChangeArrowheads="1"/>
          </p:cNvPicPr>
          <p:nvPr/>
        </p:nvPicPr>
        <p:blipFill rotWithShape="1">
          <a:blip r:embed="rId3">
            <a:extLst>
              <a:ext uri="{28A0092B-C50C-407E-A947-70E740481C1C}">
                <a14:useLocalDpi xmlns:a14="http://schemas.microsoft.com/office/drawing/2010/main" val="0"/>
              </a:ext>
            </a:extLst>
          </a:blip>
          <a:srcRect t="4722"/>
          <a:stretch/>
        </p:blipFill>
        <p:spPr bwMode="auto">
          <a:xfrm>
            <a:off x="0" y="0"/>
            <a:ext cx="9144000" cy="65341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Two women grinding flour with a mill</a:t>
            </a:r>
          </a:p>
        </p:txBody>
      </p:sp>
      <p:sp>
        <p:nvSpPr>
          <p:cNvPr id="3" name="Text Placeholder 2"/>
          <p:cNvSpPr>
            <a:spLocks noGrp="1"/>
          </p:cNvSpPr>
          <p:nvPr>
            <p:ph type="body" sz="quarter" idx="12"/>
          </p:nvPr>
        </p:nvSpPr>
        <p:spPr/>
        <p:txBody>
          <a:bodyPr/>
          <a:lstStyle/>
          <a:p>
            <a:r>
              <a:rPr lang="en-US" dirty="0"/>
              <a:t>17:28</a:t>
            </a:r>
          </a:p>
        </p:txBody>
      </p:sp>
      <p:sp>
        <p:nvSpPr>
          <p:cNvPr id="4" name="Title 3"/>
          <p:cNvSpPr>
            <a:spLocks noGrp="1"/>
          </p:cNvSpPr>
          <p:nvPr>
            <p:ph type="title"/>
          </p:nvPr>
        </p:nvSpPr>
        <p:spPr/>
        <p:txBody>
          <a:bodyPr/>
          <a:lstStyle/>
          <a:p>
            <a:r>
              <a:rPr lang="en-US" dirty="0"/>
              <a:t>And they brought wheat, barley, flour, parched grain, beans, and lentils</a:t>
            </a:r>
          </a:p>
        </p:txBody>
      </p:sp>
    </p:spTree>
    <p:extLst>
      <p:ext uri="{BB962C8B-B14F-4D97-AF65-F5344CB8AC3E}">
        <p14:creationId xmlns:p14="http://schemas.microsoft.com/office/powerpoint/2010/main" val="2626144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Samaritan elders praying on Mount Gerizim before the Passover sacrifice</a:t>
            </a:r>
          </a:p>
        </p:txBody>
      </p:sp>
      <p:sp>
        <p:nvSpPr>
          <p:cNvPr id="3" name="Text Placeholder 2"/>
          <p:cNvSpPr>
            <a:spLocks noGrp="1"/>
          </p:cNvSpPr>
          <p:nvPr>
            <p:ph type="body" sz="quarter" idx="12"/>
          </p:nvPr>
        </p:nvSpPr>
        <p:spPr/>
        <p:txBody>
          <a:bodyPr/>
          <a:lstStyle/>
          <a:p>
            <a:r>
              <a:rPr lang="en-US" dirty="0"/>
              <a:t>17:4</a:t>
            </a:r>
          </a:p>
        </p:txBody>
      </p:sp>
      <p:sp>
        <p:nvSpPr>
          <p:cNvPr id="4" name="Title 3"/>
          <p:cNvSpPr>
            <a:spLocks noGrp="1"/>
          </p:cNvSpPr>
          <p:nvPr>
            <p:ph type="title"/>
          </p:nvPr>
        </p:nvSpPr>
        <p:spPr/>
        <p:txBody>
          <a:bodyPr/>
          <a:lstStyle/>
          <a:p>
            <a:r>
              <a:rPr lang="en-US" dirty="0"/>
              <a:t>This advice pleased Absalom and all the elders of Israel</a:t>
            </a:r>
          </a:p>
        </p:txBody>
      </p:sp>
      <p:pic>
        <p:nvPicPr>
          <p:cNvPr id="5" name="Picture 4" descr="Samaritan elders in prayers before Passover sacrifice, tb0411066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5778187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19 Museum\US Museums\U of Pennsylvania Museum\Midas\Gordion citadel, lentil and barley seeds, ca 800 BC, adr1605278800.jpg"/>
          <p:cNvPicPr>
            <a:picLocks noChangeAspect="1" noChangeArrowheads="1"/>
          </p:cNvPicPr>
          <p:nvPr/>
        </p:nvPicPr>
        <p:blipFill rotWithShape="1">
          <a:blip r:embed="rId3">
            <a:extLst>
              <a:ext uri="{28A0092B-C50C-407E-A947-70E740481C1C}">
                <a14:useLocalDpi xmlns:a14="http://schemas.microsoft.com/office/drawing/2010/main" val="0"/>
              </a:ext>
            </a:extLst>
          </a:blip>
          <a:srcRect t="14210" b="5850"/>
          <a:stretch/>
        </p:blipFill>
        <p:spPr bwMode="auto">
          <a:xfrm>
            <a:off x="0" y="133351"/>
            <a:ext cx="9144000" cy="6724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Carbonized lentil and barley seeds, from the Gordion citadel, circa 800 BC</a:t>
            </a:r>
          </a:p>
        </p:txBody>
      </p:sp>
      <p:sp>
        <p:nvSpPr>
          <p:cNvPr id="3" name="Text Placeholder 2"/>
          <p:cNvSpPr>
            <a:spLocks noGrp="1"/>
          </p:cNvSpPr>
          <p:nvPr>
            <p:ph type="body" sz="quarter" idx="12"/>
          </p:nvPr>
        </p:nvSpPr>
        <p:spPr/>
        <p:txBody>
          <a:bodyPr/>
          <a:lstStyle/>
          <a:p>
            <a:r>
              <a:rPr lang="en-US" dirty="0"/>
              <a:t>17:28</a:t>
            </a:r>
          </a:p>
        </p:txBody>
      </p:sp>
      <p:sp>
        <p:nvSpPr>
          <p:cNvPr id="4" name="Title 3"/>
          <p:cNvSpPr>
            <a:spLocks noGrp="1"/>
          </p:cNvSpPr>
          <p:nvPr>
            <p:ph type="title"/>
          </p:nvPr>
        </p:nvSpPr>
        <p:spPr/>
        <p:txBody>
          <a:bodyPr/>
          <a:lstStyle/>
          <a:p>
            <a:r>
              <a:rPr lang="en-US" dirty="0"/>
              <a:t>And they brought wheat, barley, flour, parched grain, beans, and lentils</a:t>
            </a:r>
          </a:p>
        </p:txBody>
      </p:sp>
    </p:spTree>
    <p:extLst>
      <p:ext uri="{BB962C8B-B14F-4D97-AF65-F5344CB8AC3E}">
        <p14:creationId xmlns:p14="http://schemas.microsoft.com/office/powerpoint/2010/main" val="345729707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le of hay&#10;&#10;Description automatically generated">
            <a:extLst>
              <a:ext uri="{FF2B5EF4-FFF2-40B4-BE49-F238E27FC236}">
                <a16:creationId xmlns:a16="http://schemas.microsoft.com/office/drawing/2014/main" xmlns="" id="{1BFBBFBF-5815-4081-86AB-D750639D24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13332"/>
            <a:ext cx="9144000" cy="3831336"/>
          </a:xfrm>
          <a:prstGeom prst="rect">
            <a:avLst/>
          </a:prstGeom>
        </p:spPr>
      </p:pic>
      <p:sp>
        <p:nvSpPr>
          <p:cNvPr id="2" name="Text Placeholder 1"/>
          <p:cNvSpPr>
            <a:spLocks noGrp="1"/>
          </p:cNvSpPr>
          <p:nvPr>
            <p:ph type="body" sz="quarter" idx="10"/>
          </p:nvPr>
        </p:nvSpPr>
        <p:spPr/>
        <p:txBody>
          <a:bodyPr/>
          <a:lstStyle/>
          <a:p>
            <a:r>
              <a:rPr lang="en-US" dirty="0"/>
              <a:t>Exhibit of lentils, chickpeas, sorghum, and beans</a:t>
            </a:r>
          </a:p>
        </p:txBody>
      </p:sp>
      <p:sp>
        <p:nvSpPr>
          <p:cNvPr id="3" name="Text Placeholder 2"/>
          <p:cNvSpPr>
            <a:spLocks noGrp="1"/>
          </p:cNvSpPr>
          <p:nvPr>
            <p:ph type="body" sz="quarter" idx="12"/>
          </p:nvPr>
        </p:nvSpPr>
        <p:spPr/>
        <p:txBody>
          <a:bodyPr/>
          <a:lstStyle/>
          <a:p>
            <a:r>
              <a:rPr lang="en-US" dirty="0"/>
              <a:t>17:28</a:t>
            </a:r>
          </a:p>
        </p:txBody>
      </p:sp>
      <p:sp>
        <p:nvSpPr>
          <p:cNvPr id="4" name="Title 3"/>
          <p:cNvSpPr>
            <a:spLocks noGrp="1"/>
          </p:cNvSpPr>
          <p:nvPr>
            <p:ph type="title"/>
          </p:nvPr>
        </p:nvSpPr>
        <p:spPr/>
        <p:txBody>
          <a:bodyPr/>
          <a:lstStyle/>
          <a:p>
            <a:r>
              <a:rPr lang="en-US" dirty="0"/>
              <a:t>And they brought wheat, barley, flour, parched grain, beans, and lentils</a:t>
            </a:r>
          </a:p>
        </p:txBody>
      </p:sp>
    </p:spTree>
    <p:extLst>
      <p:ext uri="{BB962C8B-B14F-4D97-AF65-F5344CB8AC3E}">
        <p14:creationId xmlns:p14="http://schemas.microsoft.com/office/powerpoint/2010/main" val="384441217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neycomb, tb042307978.jpg"/>
          <p:cNvPicPr>
            <a:picLocks noChangeAspect="1"/>
          </p:cNvPicPr>
          <p:nvPr/>
        </p:nvPicPr>
        <p:blipFill rotWithShape="1">
          <a:blip r:embed="rId3">
            <a:extLst>
              <a:ext uri="{28A0092B-C50C-407E-A947-70E740481C1C}">
                <a14:useLocalDpi xmlns:a14="http://schemas.microsoft.com/office/drawing/2010/main" val="0"/>
              </a:ext>
            </a:extLst>
          </a:blip>
          <a:srcRect r="3759"/>
          <a:stretch/>
        </p:blipFill>
        <p:spPr>
          <a:xfrm>
            <a:off x="0" y="228600"/>
            <a:ext cx="9144000" cy="6365748"/>
          </a:xfrm>
          <a:prstGeom prst="rect">
            <a:avLst/>
          </a:prstGeom>
        </p:spPr>
      </p:pic>
      <p:sp>
        <p:nvSpPr>
          <p:cNvPr id="2" name="Text Placeholder 1"/>
          <p:cNvSpPr>
            <a:spLocks noGrp="1"/>
          </p:cNvSpPr>
          <p:nvPr>
            <p:ph type="body" sz="quarter" idx="10"/>
          </p:nvPr>
        </p:nvSpPr>
        <p:spPr/>
        <p:txBody>
          <a:bodyPr/>
          <a:lstStyle/>
          <a:p>
            <a:r>
              <a:rPr lang="en-US" dirty="0"/>
              <a:t>Honeycomb</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They also brought honey, curds, sheep, and cheese from the herd</a:t>
            </a:r>
          </a:p>
        </p:txBody>
      </p:sp>
    </p:spTree>
    <p:extLst>
      <p:ext uri="{BB962C8B-B14F-4D97-AF65-F5344CB8AC3E}">
        <p14:creationId xmlns:p14="http://schemas.microsoft.com/office/powerpoint/2010/main" val="11949606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4" name="Text Placeholder 3"/>
          <p:cNvSpPr>
            <a:spLocks noGrp="1"/>
          </p:cNvSpPr>
          <p:nvPr>
            <p:ph type="body" sz="quarter" idx="10"/>
          </p:nvPr>
        </p:nvSpPr>
        <p:spPr/>
        <p:txBody>
          <a:bodyPr/>
          <a:lstStyle/>
          <a:p>
            <a:r>
              <a:rPr lang="en-US"/>
              <a:t>Beehive in a tree in the </a:t>
            </a:r>
            <a:r>
              <a:rPr lang="en-US" err="1"/>
              <a:t>Elah</a:t>
            </a:r>
            <a:r>
              <a:rPr lang="en-US"/>
              <a:t> Valley</a:t>
            </a:r>
          </a:p>
        </p:txBody>
      </p:sp>
      <p:sp>
        <p:nvSpPr>
          <p:cNvPr id="8" name="Text Placeholder 7"/>
          <p:cNvSpPr>
            <a:spLocks noGrp="1"/>
          </p:cNvSpPr>
          <p:nvPr>
            <p:ph type="body" sz="quarter" idx="12"/>
          </p:nvPr>
        </p:nvSpPr>
        <p:spPr/>
        <p:txBody>
          <a:bodyPr/>
          <a:lstStyle/>
          <a:p>
            <a:r>
              <a:rPr lang="en-US" dirty="0"/>
              <a:t>17:29</a:t>
            </a:r>
          </a:p>
        </p:txBody>
      </p:sp>
      <p:sp>
        <p:nvSpPr>
          <p:cNvPr id="3" name="Title 2"/>
          <p:cNvSpPr>
            <a:spLocks noGrp="1"/>
          </p:cNvSpPr>
          <p:nvPr>
            <p:ph type="title"/>
          </p:nvPr>
        </p:nvSpPr>
        <p:spPr/>
        <p:txBody>
          <a:bodyPr/>
          <a:lstStyle/>
          <a:p>
            <a:r>
              <a:rPr lang="en-US" dirty="0"/>
              <a:t>They also brought honey, curds, sheep, and cheese from the herd</a:t>
            </a:r>
          </a:p>
        </p:txBody>
      </p:sp>
    </p:spTree>
    <p:extLst>
      <p:ext uri="{BB962C8B-B14F-4D97-AF65-F5344CB8AC3E}">
        <p14:creationId xmlns:p14="http://schemas.microsoft.com/office/powerpoint/2010/main" val="190747186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ED738E14-2909-4BE2-AC05-F251FF0DE0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2648"/>
            <a:ext cx="9144000" cy="5632704"/>
          </a:xfrm>
          <a:prstGeom prst="rect">
            <a:avLst/>
          </a:prstGeom>
        </p:spPr>
      </p:pic>
      <p:sp>
        <p:nvSpPr>
          <p:cNvPr id="4" name="Text Placeholder 3"/>
          <p:cNvSpPr>
            <a:spLocks noGrp="1"/>
          </p:cNvSpPr>
          <p:nvPr>
            <p:ph type="body" sz="quarter" idx="10"/>
          </p:nvPr>
        </p:nvSpPr>
        <p:spPr/>
        <p:txBody>
          <a:bodyPr/>
          <a:lstStyle/>
          <a:p>
            <a:r>
              <a:rPr lang="en-US" dirty="0"/>
              <a:t>Beehive from Tel Rehov, circa 900 BC</a:t>
            </a:r>
          </a:p>
        </p:txBody>
      </p:sp>
      <p:sp>
        <p:nvSpPr>
          <p:cNvPr id="8" name="Text Placeholder 7"/>
          <p:cNvSpPr>
            <a:spLocks noGrp="1"/>
          </p:cNvSpPr>
          <p:nvPr>
            <p:ph type="body" sz="quarter" idx="12"/>
          </p:nvPr>
        </p:nvSpPr>
        <p:spPr/>
        <p:txBody>
          <a:bodyPr/>
          <a:lstStyle/>
          <a:p>
            <a:r>
              <a:rPr lang="en-US" dirty="0"/>
              <a:t>17:29</a:t>
            </a:r>
          </a:p>
        </p:txBody>
      </p:sp>
      <p:sp>
        <p:nvSpPr>
          <p:cNvPr id="3" name="Title 2"/>
          <p:cNvSpPr>
            <a:spLocks noGrp="1"/>
          </p:cNvSpPr>
          <p:nvPr>
            <p:ph type="title"/>
          </p:nvPr>
        </p:nvSpPr>
        <p:spPr/>
        <p:txBody>
          <a:bodyPr/>
          <a:lstStyle/>
          <a:p>
            <a:r>
              <a:rPr lang="en-US" dirty="0"/>
              <a:t>They also brought honey, curds, sheep, and cheese from the herd</a:t>
            </a:r>
          </a:p>
        </p:txBody>
      </p:sp>
    </p:spTree>
    <p:extLst>
      <p:ext uri="{BB962C8B-B14F-4D97-AF65-F5344CB8AC3E}">
        <p14:creationId xmlns:p14="http://schemas.microsoft.com/office/powerpoint/2010/main" val="69185803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erd of sheep grazing on a dry grass field&#10;&#10;Description automatically generated">
            <a:extLst>
              <a:ext uri="{FF2B5EF4-FFF2-40B4-BE49-F238E27FC236}">
                <a16:creationId xmlns:a16="http://schemas.microsoft.com/office/drawing/2014/main" xmlns="" id="{D3514BA5-F14F-46D9-B62D-96E6602463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Sheep drinking from a stream at Pella</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They also brought honey, curds, sheep, and cheese from the herd</a:t>
            </a:r>
          </a:p>
        </p:txBody>
      </p:sp>
    </p:spTree>
    <p:extLst>
      <p:ext uri="{BB962C8B-B14F-4D97-AF65-F5344CB8AC3E}">
        <p14:creationId xmlns:p14="http://schemas.microsoft.com/office/powerpoint/2010/main" val="399229461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Sheep with shepherd milking near Macherus</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They also brought honey, curds, sheep, and cheese from the herd</a:t>
            </a:r>
          </a:p>
        </p:txBody>
      </p:sp>
      <p:pic>
        <p:nvPicPr>
          <p:cNvPr id="7170" name="Picture 2" descr="C:\Users\Kris\Documents\Bolen\04 0Adds 2012\06 Jordan\Medeba Plateau\Sheep with shepherd milking near Macherus, tb031415702.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03396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woman milking goats, mat01317-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 woman milking goats</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They also brought honey, curds, sheep, and cheese from the herd</a:t>
            </a:r>
          </a:p>
        </p:txBody>
      </p:sp>
    </p:spTree>
    <p:extLst>
      <p:ext uri="{BB962C8B-B14F-4D97-AF65-F5344CB8AC3E}">
        <p14:creationId xmlns:p14="http://schemas.microsoft.com/office/powerpoint/2010/main" val="171195481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rying cheeses on Bedouin tent roof, mat05981.jpg"/>
          <p:cNvPicPr>
            <a:picLocks noChangeAspect="1"/>
          </p:cNvPicPr>
          <p:nvPr/>
        </p:nvPicPr>
        <p:blipFill rotWithShape="1">
          <a:blip r:embed="rId3">
            <a:extLst>
              <a:ext uri="{28A0092B-C50C-407E-A947-70E740481C1C}">
                <a14:useLocalDpi xmlns:a14="http://schemas.microsoft.com/office/drawing/2010/main" val="0"/>
              </a:ext>
            </a:extLst>
          </a:blip>
          <a:srcRect t="9091" r="9091"/>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Cheeses being dried on a Bedouin tent roof</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They also brought honey, curds, sheep, and cheese from the herd</a:t>
            </a:r>
          </a:p>
        </p:txBody>
      </p:sp>
    </p:spTree>
    <p:extLst>
      <p:ext uri="{BB962C8B-B14F-4D97-AF65-F5344CB8AC3E}">
        <p14:creationId xmlns:p14="http://schemas.microsoft.com/office/powerpoint/2010/main" val="410787981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upload.wikimedia.org/wikipedia/commons/thumb/f/f6/Tzfat_cheese.jpg/1024px-Tzfat_cheese.jpg"/>
          <p:cNvPicPr>
            <a:picLocks noChangeAspect="1" noChangeArrowheads="1"/>
          </p:cNvPicPr>
          <p:nvPr/>
        </p:nvPicPr>
        <p:blipFill rotWithShape="1">
          <a:blip r:embed="rId3">
            <a:extLst>
              <a:ext uri="{28A0092B-C50C-407E-A947-70E740481C1C}">
                <a14:useLocalDpi xmlns:a14="http://schemas.microsoft.com/office/drawing/2010/main" val="0"/>
              </a:ext>
            </a:extLst>
          </a:blip>
          <a:srcRect l="3125" r="3125"/>
          <a:stretch/>
        </p:blipFill>
        <p:spPr bwMode="auto">
          <a:xfrm>
            <a:off x="0" y="260984"/>
            <a:ext cx="9144000" cy="650557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err="1"/>
              <a:t>Tzfat</a:t>
            </a:r>
            <a:r>
              <a:rPr lang="en-US" dirty="0"/>
              <a:t> Cheese in </a:t>
            </a:r>
            <a:r>
              <a:rPr lang="en-US" dirty="0" err="1"/>
              <a:t>Tzfat</a:t>
            </a:r>
            <a:r>
              <a:rPr lang="en-US" dirty="0"/>
              <a:t>, Israel</a:t>
            </a:r>
          </a:p>
        </p:txBody>
      </p:sp>
      <p:sp>
        <p:nvSpPr>
          <p:cNvPr id="4" name="Text Placeholder 3"/>
          <p:cNvSpPr>
            <a:spLocks noGrp="1"/>
          </p:cNvSpPr>
          <p:nvPr>
            <p:ph type="body" sz="quarter" idx="12"/>
          </p:nvPr>
        </p:nvSpPr>
        <p:spPr/>
        <p:txBody>
          <a:bodyPr/>
          <a:lstStyle/>
          <a:p>
            <a:r>
              <a:rPr lang="en-US" dirty="0"/>
              <a:t>17:29</a:t>
            </a:r>
          </a:p>
        </p:txBody>
      </p:sp>
      <p:sp>
        <p:nvSpPr>
          <p:cNvPr id="2" name="Title 1"/>
          <p:cNvSpPr>
            <a:spLocks noGrp="1"/>
          </p:cNvSpPr>
          <p:nvPr>
            <p:ph type="title"/>
          </p:nvPr>
        </p:nvSpPr>
        <p:spPr/>
        <p:txBody>
          <a:bodyPr/>
          <a:lstStyle/>
          <a:p>
            <a:r>
              <a:rPr lang="en-US" dirty="0"/>
              <a:t>They also brought honey, curds, sheep, and cheese from the herd</a:t>
            </a:r>
          </a:p>
        </p:txBody>
      </p:sp>
    </p:spTree>
    <p:extLst>
      <p:ext uri="{BB962C8B-B14F-4D97-AF65-F5344CB8AC3E}">
        <p14:creationId xmlns:p14="http://schemas.microsoft.com/office/powerpoint/2010/main" val="86368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19 Persia-pcb\National Museum of Iran\Treasury Relief\Persepolis Audience Relief with Darius I and Xerxes, tb051418381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10000"/>
                    </a14:imgEffect>
                  </a14:imgLayer>
                </a14:imgProps>
              </a:ext>
              <a:ext uri="{28A0092B-C50C-407E-A947-70E740481C1C}">
                <a14:useLocalDpi xmlns:a14="http://schemas.microsoft.com/office/drawing/2010/main" val="0"/>
              </a:ext>
            </a:extLst>
          </a:blip>
          <a:srcRect l="6449"/>
          <a:stretch/>
        </p:blipFill>
        <p:spPr bwMode="auto">
          <a:xfrm>
            <a:off x="0" y="76201"/>
            <a:ext cx="9144000"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Persian king Darius I sitting on his throne, with the crown prince, from Persepolis, circa 500 BC</a:t>
            </a:r>
          </a:p>
        </p:txBody>
      </p:sp>
      <p:sp>
        <p:nvSpPr>
          <p:cNvPr id="3" name="Text Placeholder 2"/>
          <p:cNvSpPr>
            <a:spLocks noGrp="1"/>
          </p:cNvSpPr>
          <p:nvPr>
            <p:ph type="body" sz="quarter" idx="12"/>
          </p:nvPr>
        </p:nvSpPr>
        <p:spPr/>
        <p:txBody>
          <a:bodyPr/>
          <a:lstStyle/>
          <a:p>
            <a:r>
              <a:rPr lang="en-US" dirty="0"/>
              <a:t>17:5</a:t>
            </a:r>
          </a:p>
        </p:txBody>
      </p:sp>
      <p:sp>
        <p:nvSpPr>
          <p:cNvPr id="4" name="Title 3"/>
          <p:cNvSpPr>
            <a:spLocks noGrp="1"/>
          </p:cNvSpPr>
          <p:nvPr>
            <p:ph type="title"/>
          </p:nvPr>
        </p:nvSpPr>
        <p:spPr/>
        <p:txBody>
          <a:bodyPr/>
          <a:lstStyle/>
          <a:p>
            <a:r>
              <a:rPr lang="en-US" dirty="0"/>
              <a:t>Then Absalom said, “Call Hushai the </a:t>
            </a:r>
            <a:r>
              <a:rPr lang="en-US" dirty="0" err="1"/>
              <a:t>Archite</a:t>
            </a:r>
            <a:r>
              <a:rPr lang="en-US" dirty="0"/>
              <a:t> also, and let us also hear what he has to say”</a:t>
            </a:r>
          </a:p>
        </p:txBody>
      </p:sp>
    </p:spTree>
    <p:extLst>
      <p:ext uri="{BB962C8B-B14F-4D97-AF65-F5344CB8AC3E}">
        <p14:creationId xmlns:p14="http://schemas.microsoft.com/office/powerpoint/2010/main" val="394147495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tanding in front of a shop&#10;&#10;Description automatically generated">
            <a:extLst>
              <a:ext uri="{FF2B5EF4-FFF2-40B4-BE49-F238E27FC236}">
                <a16:creationId xmlns:a16="http://schemas.microsoft.com/office/drawing/2014/main" xmlns="" id="{2B862441-EC67-4A88-9767-EE5F0CA16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350090"/>
            <a:ext cx="5908111" cy="6162841"/>
          </a:xfrm>
          <a:prstGeom prst="rect">
            <a:avLst/>
          </a:prstGeom>
        </p:spPr>
      </p:pic>
      <p:sp>
        <p:nvSpPr>
          <p:cNvPr id="3" name="Text Placeholder 2"/>
          <p:cNvSpPr>
            <a:spLocks noGrp="1"/>
          </p:cNvSpPr>
          <p:nvPr>
            <p:ph type="body" sz="quarter" idx="10"/>
          </p:nvPr>
        </p:nvSpPr>
        <p:spPr/>
        <p:txBody>
          <a:bodyPr/>
          <a:lstStyle/>
          <a:p>
            <a:r>
              <a:rPr lang="en-US" dirty="0"/>
              <a:t>Natural goat cheese producer with some of his products in his dairy in </a:t>
            </a:r>
            <a:r>
              <a:rPr lang="en-US" dirty="0" err="1"/>
              <a:t>Sataf</a:t>
            </a:r>
            <a:r>
              <a:rPr lang="en-US" dirty="0"/>
              <a:t>, Israel</a:t>
            </a:r>
          </a:p>
        </p:txBody>
      </p:sp>
      <p:sp>
        <p:nvSpPr>
          <p:cNvPr id="4" name="Text Placeholder 3"/>
          <p:cNvSpPr>
            <a:spLocks noGrp="1"/>
          </p:cNvSpPr>
          <p:nvPr>
            <p:ph type="body" sz="quarter" idx="12"/>
          </p:nvPr>
        </p:nvSpPr>
        <p:spPr/>
        <p:txBody>
          <a:bodyPr/>
          <a:lstStyle/>
          <a:p>
            <a:r>
              <a:rPr lang="en-US" dirty="0"/>
              <a:t>17:29</a:t>
            </a:r>
          </a:p>
        </p:txBody>
      </p:sp>
      <p:sp>
        <p:nvSpPr>
          <p:cNvPr id="2" name="Title 1"/>
          <p:cNvSpPr>
            <a:spLocks noGrp="1"/>
          </p:cNvSpPr>
          <p:nvPr>
            <p:ph type="title"/>
          </p:nvPr>
        </p:nvSpPr>
        <p:spPr/>
        <p:txBody>
          <a:bodyPr/>
          <a:lstStyle/>
          <a:p>
            <a:r>
              <a:rPr lang="en-US" dirty="0"/>
              <a:t>They also brought honey, curds, sheep, and cheese from the herd</a:t>
            </a:r>
          </a:p>
        </p:txBody>
      </p:sp>
    </p:spTree>
    <p:extLst>
      <p:ext uri="{BB962C8B-B14F-4D97-AF65-F5344CB8AC3E}">
        <p14:creationId xmlns:p14="http://schemas.microsoft.com/office/powerpoint/2010/main" val="208801914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douin tents near Jabbok River, tb060403052.jpg"/>
          <p:cNvPicPr>
            <a:picLocks noChangeAspect="1"/>
          </p:cNvPicPr>
          <p:nvPr/>
        </p:nvPicPr>
        <p:blipFill rotWithShape="1">
          <a:blip r:embed="rId3">
            <a:extLst>
              <a:ext uri="{28A0092B-C50C-407E-A947-70E740481C1C}">
                <a14:useLocalDpi xmlns:a14="http://schemas.microsoft.com/office/drawing/2010/main" val="0"/>
              </a:ext>
            </a:extLst>
          </a:blip>
          <a:srcRect b="6111"/>
          <a:stretch/>
        </p:blipFill>
        <p:spPr>
          <a:xfrm>
            <a:off x="0" y="247650"/>
            <a:ext cx="9144000" cy="6438900"/>
          </a:xfrm>
          <a:prstGeom prst="rect">
            <a:avLst/>
          </a:prstGeom>
        </p:spPr>
      </p:pic>
      <p:sp>
        <p:nvSpPr>
          <p:cNvPr id="2" name="Text Placeholder 1"/>
          <p:cNvSpPr>
            <a:spLocks noGrp="1"/>
          </p:cNvSpPr>
          <p:nvPr>
            <p:ph type="body" sz="quarter" idx="10"/>
          </p:nvPr>
        </p:nvSpPr>
        <p:spPr/>
        <p:txBody>
          <a:bodyPr/>
          <a:lstStyle/>
          <a:p>
            <a:r>
              <a:rPr lang="en-US" dirty="0"/>
              <a:t>Bedouin tents near the Jabbok River</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All this was for David and the people that were with him to eat</a:t>
            </a:r>
          </a:p>
        </p:txBody>
      </p:sp>
    </p:spTree>
    <p:extLst>
      <p:ext uri="{BB962C8B-B14F-4D97-AF65-F5344CB8AC3E}">
        <p14:creationId xmlns:p14="http://schemas.microsoft.com/office/powerpoint/2010/main" val="113608473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5941" b="14849"/>
          <a:stretch/>
        </p:blipFill>
        <p:spPr>
          <a:xfrm>
            <a:off x="603316" y="284816"/>
            <a:ext cx="7937368" cy="6268384"/>
          </a:xfrm>
          <a:prstGeom prst="rect">
            <a:avLst/>
          </a:prstGeom>
        </p:spPr>
      </p:pic>
      <p:sp>
        <p:nvSpPr>
          <p:cNvPr id="2" name="Text Placeholder 1"/>
          <p:cNvSpPr>
            <a:spLocks noGrp="1"/>
          </p:cNvSpPr>
          <p:nvPr>
            <p:ph type="body" sz="quarter" idx="10"/>
          </p:nvPr>
        </p:nvSpPr>
        <p:spPr/>
        <p:txBody>
          <a:bodyPr/>
          <a:lstStyle/>
          <a:p>
            <a:r>
              <a:rPr lang="en-US" dirty="0"/>
              <a:t>Bedouins eating from a tray during a feast at Beersheba</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All this was for David and the people that were with him to eat</a:t>
            </a:r>
          </a:p>
        </p:txBody>
      </p:sp>
    </p:spTree>
    <p:extLst>
      <p:ext uri="{BB962C8B-B14F-4D97-AF65-F5344CB8AC3E}">
        <p14:creationId xmlns:p14="http://schemas.microsoft.com/office/powerpoint/2010/main" val="109388403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10;&#10;Description automatically generated">
            <a:extLst>
              <a:ext uri="{FF2B5EF4-FFF2-40B4-BE49-F238E27FC236}">
                <a16:creationId xmlns:a16="http://schemas.microsoft.com/office/drawing/2014/main" xmlns="" id="{7F41FA71-1A19-4979-AFAD-4EECC07C2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4756"/>
            <a:ext cx="9144000" cy="6510528"/>
          </a:xfrm>
          <a:prstGeom prst="rect">
            <a:avLst/>
          </a:prstGeom>
        </p:spPr>
      </p:pic>
      <p:sp>
        <p:nvSpPr>
          <p:cNvPr id="2" name="Text Placeholder 1"/>
          <p:cNvSpPr>
            <a:spLocks noGrp="1"/>
          </p:cNvSpPr>
          <p:nvPr>
            <p:ph type="body" sz="quarter" idx="10"/>
          </p:nvPr>
        </p:nvSpPr>
        <p:spPr/>
        <p:txBody>
          <a:bodyPr/>
          <a:lstStyle/>
          <a:p>
            <a:r>
              <a:rPr lang="en-US" dirty="0"/>
              <a:t>Relief of people travelling through hilly terrain, reign of Ashurbanipal, 7th century BC</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For they said, “The people are hungry and weary and thirsty in the wilderness”</a:t>
            </a:r>
          </a:p>
        </p:txBody>
      </p:sp>
    </p:spTree>
    <p:extLst>
      <p:ext uri="{BB962C8B-B14F-4D97-AF65-F5344CB8AC3E}">
        <p14:creationId xmlns:p14="http://schemas.microsoft.com/office/powerpoint/2010/main" val="124340396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building&#10;&#10;Description automatically generated">
            <a:extLst>
              <a:ext uri="{FF2B5EF4-FFF2-40B4-BE49-F238E27FC236}">
                <a16:creationId xmlns:a16="http://schemas.microsoft.com/office/drawing/2014/main" xmlns="" id="{2B60BEF1-9381-4E28-B91A-A2045B7785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192" y="0"/>
            <a:ext cx="8357616" cy="6858000"/>
          </a:xfrm>
          <a:prstGeom prst="rect">
            <a:avLst/>
          </a:prstGeom>
        </p:spPr>
      </p:pic>
      <p:sp>
        <p:nvSpPr>
          <p:cNvPr id="2" name="Text Placeholder 1"/>
          <p:cNvSpPr>
            <a:spLocks noGrp="1"/>
          </p:cNvSpPr>
          <p:nvPr>
            <p:ph type="body" sz="quarter" idx="10"/>
          </p:nvPr>
        </p:nvSpPr>
        <p:spPr/>
        <p:txBody>
          <a:bodyPr/>
          <a:lstStyle/>
          <a:p>
            <a:r>
              <a:rPr lang="en-US" dirty="0"/>
              <a:t>Relief of refugees or captives, reign of Ashurbanipal, 7th century BC</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For they said, “The people are hungry and weary and thirsty in the wilderness”</a:t>
            </a:r>
          </a:p>
        </p:txBody>
      </p:sp>
    </p:spTree>
    <p:extLst>
      <p:ext uri="{BB962C8B-B14F-4D97-AF65-F5344CB8AC3E}">
        <p14:creationId xmlns:p14="http://schemas.microsoft.com/office/powerpoint/2010/main" val="181900031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with a man drinking from a waterskin, from Sennacherib’s palace in Nineveh (sketch)</a:t>
            </a:r>
          </a:p>
        </p:txBody>
      </p:sp>
      <p:sp>
        <p:nvSpPr>
          <p:cNvPr id="3" name="Text Placeholder 2"/>
          <p:cNvSpPr>
            <a:spLocks noGrp="1"/>
          </p:cNvSpPr>
          <p:nvPr>
            <p:ph type="body" sz="quarter" idx="12"/>
          </p:nvPr>
        </p:nvSpPr>
        <p:spPr/>
        <p:txBody>
          <a:bodyPr/>
          <a:lstStyle/>
          <a:p>
            <a:r>
              <a:rPr lang="en-US" dirty="0"/>
              <a:t>17:29</a:t>
            </a:r>
          </a:p>
        </p:txBody>
      </p:sp>
      <p:sp>
        <p:nvSpPr>
          <p:cNvPr id="4" name="Title 3"/>
          <p:cNvSpPr>
            <a:spLocks noGrp="1"/>
          </p:cNvSpPr>
          <p:nvPr>
            <p:ph type="title"/>
          </p:nvPr>
        </p:nvSpPr>
        <p:spPr/>
        <p:txBody>
          <a:bodyPr/>
          <a:lstStyle/>
          <a:p>
            <a:r>
              <a:rPr lang="en-US" dirty="0"/>
              <a:t>For they said, “The people are hungry and weary and thirsty in the wilderness”</a:t>
            </a:r>
          </a:p>
        </p:txBody>
      </p:sp>
      <p:pic>
        <p:nvPicPr>
          <p:cNvPr id="5" name="Picture 4" descr="Man drinking from waterskin, Sennacherib, Layar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29883"/>
            <a:ext cx="9144000" cy="4998234"/>
          </a:xfrm>
          <a:prstGeom prst="rect">
            <a:avLst/>
          </a:prstGeom>
        </p:spPr>
      </p:pic>
    </p:spTree>
    <p:extLst>
      <p:ext uri="{BB962C8B-B14F-4D97-AF65-F5344CB8AC3E}">
        <p14:creationId xmlns:p14="http://schemas.microsoft.com/office/powerpoint/2010/main" val="587228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8 People of Palestine\Bedouin Men\Hussein Abu Sitte, sheikh of Tarabin tribe, mat02908.jpg"/>
          <p:cNvPicPr>
            <a:picLocks noChangeAspect="1" noChangeArrowheads="1"/>
          </p:cNvPicPr>
          <p:nvPr/>
        </p:nvPicPr>
        <p:blipFill rotWithShape="1">
          <a:blip r:embed="rId3">
            <a:extLst>
              <a:ext uri="{28A0092B-C50C-407E-A947-70E740481C1C}">
                <a14:useLocalDpi xmlns:a14="http://schemas.microsoft.com/office/drawing/2010/main" val="0"/>
              </a:ext>
            </a:extLst>
          </a:blip>
          <a:srcRect t="15833" b="9166"/>
          <a:stretch/>
        </p:blipFill>
        <p:spPr bwMode="auto">
          <a:xfrm>
            <a:off x="1425574" y="0"/>
            <a:ext cx="62912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Sheikh Hussein Abu </a:t>
            </a:r>
            <a:r>
              <a:rPr lang="en-US" dirty="0" err="1"/>
              <a:t>Sitte</a:t>
            </a:r>
            <a:r>
              <a:rPr lang="en-US" dirty="0"/>
              <a:t>, of the </a:t>
            </a:r>
            <a:r>
              <a:rPr lang="en-US" dirty="0" err="1"/>
              <a:t>Tarabin</a:t>
            </a:r>
            <a:r>
              <a:rPr lang="en-US" dirty="0"/>
              <a:t> tribe, circa 1925</a:t>
            </a:r>
          </a:p>
        </p:txBody>
      </p:sp>
      <p:sp>
        <p:nvSpPr>
          <p:cNvPr id="3" name="Text Placeholder 2"/>
          <p:cNvSpPr>
            <a:spLocks noGrp="1"/>
          </p:cNvSpPr>
          <p:nvPr>
            <p:ph type="body" sz="quarter" idx="12"/>
          </p:nvPr>
        </p:nvSpPr>
        <p:spPr/>
        <p:txBody>
          <a:bodyPr/>
          <a:lstStyle/>
          <a:p>
            <a:r>
              <a:rPr lang="en-US" dirty="0"/>
              <a:t>17:6</a:t>
            </a:r>
          </a:p>
        </p:txBody>
      </p:sp>
      <p:sp>
        <p:nvSpPr>
          <p:cNvPr id="4" name="Title 3"/>
          <p:cNvSpPr>
            <a:spLocks noGrp="1"/>
          </p:cNvSpPr>
          <p:nvPr>
            <p:ph type="title"/>
          </p:nvPr>
        </p:nvSpPr>
        <p:spPr/>
        <p:txBody>
          <a:bodyPr/>
          <a:lstStyle/>
          <a:p>
            <a:r>
              <a:rPr lang="en-US" dirty="0"/>
              <a:t>Then Absalom asked Hushai, “Shall we carry out Ahithophel’s plan? If not, you speak”</a:t>
            </a:r>
          </a:p>
        </p:txBody>
      </p:sp>
    </p:spTree>
    <p:extLst>
      <p:ext uri="{BB962C8B-B14F-4D97-AF65-F5344CB8AC3E}">
        <p14:creationId xmlns:p14="http://schemas.microsoft.com/office/powerpoint/2010/main" val="3726889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soldiers, from the King’s Gate Royal Buttress at Carchemish, 9th century BC</a:t>
            </a:r>
          </a:p>
        </p:txBody>
      </p:sp>
      <p:sp>
        <p:nvSpPr>
          <p:cNvPr id="3" name="Text Placeholder 2"/>
          <p:cNvSpPr>
            <a:spLocks noGrp="1"/>
          </p:cNvSpPr>
          <p:nvPr>
            <p:ph type="body" sz="quarter" idx="12"/>
          </p:nvPr>
        </p:nvSpPr>
        <p:spPr/>
        <p:txBody>
          <a:bodyPr/>
          <a:lstStyle/>
          <a:p>
            <a:r>
              <a:rPr lang="en-US" dirty="0"/>
              <a:t>17:8</a:t>
            </a:r>
          </a:p>
        </p:txBody>
      </p:sp>
      <p:sp>
        <p:nvSpPr>
          <p:cNvPr id="4" name="Title 3"/>
          <p:cNvSpPr>
            <a:spLocks noGrp="1"/>
          </p:cNvSpPr>
          <p:nvPr>
            <p:ph type="title"/>
          </p:nvPr>
        </p:nvSpPr>
        <p:spPr/>
        <p:txBody>
          <a:bodyPr/>
          <a:lstStyle/>
          <a:p>
            <a:r>
              <a:rPr lang="en-US" dirty="0"/>
              <a:t>You know that your father and his men are mighty men, and that they are enraged</a:t>
            </a:r>
          </a:p>
        </p:txBody>
      </p:sp>
      <p:pic>
        <p:nvPicPr>
          <p:cNvPr id="5" name="Picture 4" descr="Carchemish, King's Gate Royal Buttress, limestone relief of soldiers, adr1006032105.jpg"/>
          <p:cNvPicPr>
            <a:picLocks noChangeAspect="1"/>
          </p:cNvPicPr>
          <p:nvPr/>
        </p:nvPicPr>
        <p:blipFill rotWithShape="1">
          <a:blip r:embed="rId3" cstate="print">
            <a:extLst>
              <a:ext uri="{28A0092B-C50C-407E-A947-70E740481C1C}">
                <a14:useLocalDpi xmlns:a14="http://schemas.microsoft.com/office/drawing/2010/main" val="0"/>
              </a:ext>
            </a:extLst>
          </a:blip>
          <a:srcRect b="4538"/>
          <a:stretch/>
        </p:blipFill>
        <p:spPr>
          <a:xfrm>
            <a:off x="0" y="701186"/>
            <a:ext cx="9144000" cy="5455628"/>
          </a:xfrm>
          <a:prstGeom prst="rect">
            <a:avLst/>
          </a:prstGeom>
        </p:spPr>
      </p:pic>
    </p:spTree>
    <p:extLst>
      <p:ext uri="{BB962C8B-B14F-4D97-AF65-F5344CB8AC3E}">
        <p14:creationId xmlns:p14="http://schemas.microsoft.com/office/powerpoint/2010/main" val="541448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Tribute from Syrians of bear, horses and chariot, tomb of Rekhmire, Thebes, 15th century BC, wiki Heidi Kontkan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8879"/>
            <a:ext cx="9144000" cy="650081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Tribute from Syrians of bear, horses and chariot, tomb of </a:t>
            </a:r>
            <a:r>
              <a:rPr lang="en-US" dirty="0" err="1"/>
              <a:t>Rekhmire</a:t>
            </a:r>
            <a:r>
              <a:rPr lang="en-US" dirty="0"/>
              <a:t>, Thebes, 15th century BC</a:t>
            </a:r>
          </a:p>
        </p:txBody>
      </p:sp>
      <p:sp>
        <p:nvSpPr>
          <p:cNvPr id="3" name="Text Placeholder 2"/>
          <p:cNvSpPr>
            <a:spLocks noGrp="1"/>
          </p:cNvSpPr>
          <p:nvPr>
            <p:ph type="body" sz="quarter" idx="12"/>
          </p:nvPr>
        </p:nvSpPr>
        <p:spPr/>
        <p:txBody>
          <a:bodyPr/>
          <a:lstStyle/>
          <a:p>
            <a:r>
              <a:rPr lang="en-US" dirty="0"/>
              <a:t>17:8</a:t>
            </a:r>
          </a:p>
        </p:txBody>
      </p:sp>
      <p:sp>
        <p:nvSpPr>
          <p:cNvPr id="4" name="Title 3"/>
          <p:cNvSpPr>
            <a:spLocks noGrp="1"/>
          </p:cNvSpPr>
          <p:nvPr>
            <p:ph type="title"/>
          </p:nvPr>
        </p:nvSpPr>
        <p:spPr/>
        <p:txBody>
          <a:bodyPr/>
          <a:lstStyle/>
          <a:p>
            <a:r>
              <a:rPr lang="en-US" dirty="0"/>
              <a:t>Like a bear robbed of her cubs in the field</a:t>
            </a:r>
          </a:p>
        </p:txBody>
      </p:sp>
    </p:spTree>
    <p:extLst>
      <p:ext uri="{BB962C8B-B14F-4D97-AF65-F5344CB8AC3E}">
        <p14:creationId xmlns:p14="http://schemas.microsoft.com/office/powerpoint/2010/main" val="12337872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yrian Brown Bears Jerusalem Zoo Malcha, wik091001.jpg"/>
          <p:cNvPicPr>
            <a:picLocks noChangeAspect="1"/>
          </p:cNvPicPr>
          <p:nvPr/>
        </p:nvPicPr>
        <p:blipFill rotWithShape="1">
          <a:blip r:embed="rId3">
            <a:extLst>
              <a:ext uri="{28A0092B-C50C-407E-A947-70E740481C1C}">
                <a14:useLocalDpi xmlns:a14="http://schemas.microsoft.com/office/drawing/2010/main" val="0"/>
              </a:ext>
            </a:extLst>
          </a:blip>
          <a:srcRect b="2391"/>
          <a:stretch/>
        </p:blipFill>
        <p:spPr>
          <a:xfrm>
            <a:off x="0" y="22644"/>
            <a:ext cx="9144000" cy="6694040"/>
          </a:xfrm>
          <a:prstGeom prst="rect">
            <a:avLst/>
          </a:prstGeom>
        </p:spPr>
      </p:pic>
      <p:sp>
        <p:nvSpPr>
          <p:cNvPr id="2" name="Text Placeholder 1"/>
          <p:cNvSpPr>
            <a:spLocks noGrp="1"/>
          </p:cNvSpPr>
          <p:nvPr>
            <p:ph type="body" sz="quarter" idx="10"/>
          </p:nvPr>
        </p:nvSpPr>
        <p:spPr/>
        <p:txBody>
          <a:bodyPr/>
          <a:lstStyle/>
          <a:p>
            <a:r>
              <a:rPr lang="en-US" dirty="0"/>
              <a:t>Syrian brown bears in the Jerusalem Zoo</a:t>
            </a:r>
          </a:p>
        </p:txBody>
      </p:sp>
      <p:sp>
        <p:nvSpPr>
          <p:cNvPr id="3" name="Text Placeholder 2"/>
          <p:cNvSpPr>
            <a:spLocks noGrp="1"/>
          </p:cNvSpPr>
          <p:nvPr>
            <p:ph type="body" sz="quarter" idx="12"/>
          </p:nvPr>
        </p:nvSpPr>
        <p:spPr/>
        <p:txBody>
          <a:bodyPr/>
          <a:lstStyle/>
          <a:p>
            <a:r>
              <a:rPr lang="en-US" dirty="0"/>
              <a:t>17:8</a:t>
            </a:r>
          </a:p>
        </p:txBody>
      </p:sp>
      <p:sp>
        <p:nvSpPr>
          <p:cNvPr id="4" name="Title 3"/>
          <p:cNvSpPr>
            <a:spLocks noGrp="1"/>
          </p:cNvSpPr>
          <p:nvPr>
            <p:ph type="title"/>
          </p:nvPr>
        </p:nvSpPr>
        <p:spPr/>
        <p:txBody>
          <a:bodyPr/>
          <a:lstStyle/>
          <a:p>
            <a:r>
              <a:rPr lang="en-US" dirty="0"/>
              <a:t>Like a bear robbed of her cubs in the field</a:t>
            </a:r>
          </a:p>
        </p:txBody>
      </p:sp>
    </p:spTree>
    <p:extLst>
      <p:ext uri="{BB962C8B-B14F-4D97-AF65-F5344CB8AC3E}">
        <p14:creationId xmlns:p14="http://schemas.microsoft.com/office/powerpoint/2010/main" val="24705042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rey Abu Median, sheikh of Hanagreh tribe, mat0290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3996" y="0"/>
            <a:ext cx="4636008" cy="6858000"/>
          </a:xfrm>
          <a:prstGeom prst="rect">
            <a:avLst/>
          </a:prstGeom>
        </p:spPr>
      </p:pic>
      <p:sp>
        <p:nvSpPr>
          <p:cNvPr id="2" name="Text Placeholder 1"/>
          <p:cNvSpPr>
            <a:spLocks noGrp="1"/>
          </p:cNvSpPr>
          <p:nvPr>
            <p:ph type="body" sz="quarter" idx="10"/>
          </p:nvPr>
        </p:nvSpPr>
        <p:spPr/>
        <p:txBody>
          <a:bodyPr/>
          <a:lstStyle/>
          <a:p>
            <a:r>
              <a:rPr lang="en-US" dirty="0"/>
              <a:t>Frey Abu Median, sheikh of the </a:t>
            </a:r>
            <a:r>
              <a:rPr lang="en-US" dirty="0" err="1"/>
              <a:t>Hanagreh</a:t>
            </a:r>
            <a:r>
              <a:rPr lang="en-US" dirty="0"/>
              <a:t> tribe, circa 1925</a:t>
            </a:r>
          </a:p>
        </p:txBody>
      </p:sp>
      <p:sp>
        <p:nvSpPr>
          <p:cNvPr id="3" name="Text Placeholder 2"/>
          <p:cNvSpPr>
            <a:spLocks noGrp="1"/>
          </p:cNvSpPr>
          <p:nvPr>
            <p:ph type="body" sz="quarter" idx="12"/>
          </p:nvPr>
        </p:nvSpPr>
        <p:spPr/>
        <p:txBody>
          <a:bodyPr/>
          <a:lstStyle/>
          <a:p>
            <a:r>
              <a:rPr lang="en-US" dirty="0"/>
              <a:t>17:8</a:t>
            </a:r>
          </a:p>
        </p:txBody>
      </p:sp>
      <p:sp>
        <p:nvSpPr>
          <p:cNvPr id="4" name="Title 3"/>
          <p:cNvSpPr>
            <a:spLocks noGrp="1"/>
          </p:cNvSpPr>
          <p:nvPr>
            <p:ph type="title"/>
          </p:nvPr>
        </p:nvSpPr>
        <p:spPr/>
        <p:txBody>
          <a:bodyPr/>
          <a:lstStyle/>
          <a:p>
            <a:r>
              <a:rPr lang="en-US" dirty="0"/>
              <a:t>Your father is a man of war and will not spend the night with the people</a:t>
            </a:r>
          </a:p>
        </p:txBody>
      </p:sp>
    </p:spTree>
    <p:extLst>
      <p:ext uri="{BB962C8B-B14F-4D97-AF65-F5344CB8AC3E}">
        <p14:creationId xmlns:p14="http://schemas.microsoft.com/office/powerpoint/2010/main" val="1203428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 that has a rock wall&#10;&#10;Description automatically generated">
            <a:extLst>
              <a:ext uri="{FF2B5EF4-FFF2-40B4-BE49-F238E27FC236}">
                <a16:creationId xmlns:a16="http://schemas.microsoft.com/office/drawing/2014/main" xmlns="" id="{60A8ADAE-E55E-4CB7-9BD5-C32A881128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2" name="Text Placeholder 1"/>
          <p:cNvSpPr>
            <a:spLocks noGrp="1"/>
          </p:cNvSpPr>
          <p:nvPr>
            <p:ph type="body" sz="quarter" idx="10"/>
          </p:nvPr>
        </p:nvSpPr>
        <p:spPr/>
        <p:txBody>
          <a:bodyPr/>
          <a:lstStyle/>
          <a:p>
            <a:r>
              <a:rPr lang="en-US" dirty="0"/>
              <a:t>Relief of Assyrian soldiers, from Nineveh, reign of Sennacherib, 7th century BC</a:t>
            </a:r>
          </a:p>
        </p:txBody>
      </p:sp>
      <p:sp>
        <p:nvSpPr>
          <p:cNvPr id="3" name="Text Placeholder 2"/>
          <p:cNvSpPr>
            <a:spLocks noGrp="1"/>
          </p:cNvSpPr>
          <p:nvPr>
            <p:ph type="body" sz="quarter" idx="12"/>
          </p:nvPr>
        </p:nvSpPr>
        <p:spPr/>
        <p:txBody>
          <a:bodyPr/>
          <a:lstStyle/>
          <a:p>
            <a:r>
              <a:rPr lang="en-US" dirty="0"/>
              <a:t>17:1</a:t>
            </a:r>
          </a:p>
        </p:txBody>
      </p:sp>
      <p:sp>
        <p:nvSpPr>
          <p:cNvPr id="4" name="Title 3"/>
          <p:cNvSpPr>
            <a:spLocks noGrp="1"/>
          </p:cNvSpPr>
          <p:nvPr>
            <p:ph type="title"/>
          </p:nvPr>
        </p:nvSpPr>
        <p:spPr/>
        <p:txBody>
          <a:bodyPr/>
          <a:lstStyle/>
          <a:p>
            <a:r>
              <a:rPr lang="en-US" dirty="0"/>
              <a:t>Then Ahithophel said to Absalom, “Let me choose 12,000 men”</a:t>
            </a:r>
          </a:p>
        </p:txBody>
      </p:sp>
    </p:spTree>
    <p:extLst>
      <p:ext uri="{BB962C8B-B14F-4D97-AF65-F5344CB8AC3E}">
        <p14:creationId xmlns:p14="http://schemas.microsoft.com/office/powerpoint/2010/main" val="38809028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hor es Safieh, Bedouin camp, mat01789.jpg"/>
          <p:cNvPicPr>
            <a:picLocks noChangeAspect="1"/>
          </p:cNvPicPr>
          <p:nvPr/>
        </p:nvPicPr>
        <p:blipFill rotWithShape="1">
          <a:blip r:embed="rId3">
            <a:extLst>
              <a:ext uri="{28A0092B-C50C-407E-A947-70E740481C1C}">
                <a14:useLocalDpi xmlns:a14="http://schemas.microsoft.com/office/drawing/2010/main" val="0"/>
              </a:ext>
            </a:extLst>
          </a:blip>
          <a:srcRect l="10715" r="3571" b="14286"/>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Bedouin camp at Ghor es-</a:t>
            </a:r>
            <a:r>
              <a:rPr lang="en-US" dirty="0" err="1"/>
              <a:t>Safieh</a:t>
            </a:r>
            <a:r>
              <a:rPr lang="en-US" dirty="0"/>
              <a:t>, circa 1910</a:t>
            </a:r>
          </a:p>
        </p:txBody>
      </p:sp>
      <p:sp>
        <p:nvSpPr>
          <p:cNvPr id="3" name="Text Placeholder 2"/>
          <p:cNvSpPr>
            <a:spLocks noGrp="1"/>
          </p:cNvSpPr>
          <p:nvPr>
            <p:ph type="body" sz="quarter" idx="12"/>
          </p:nvPr>
        </p:nvSpPr>
        <p:spPr/>
        <p:txBody>
          <a:bodyPr/>
          <a:lstStyle/>
          <a:p>
            <a:r>
              <a:rPr lang="en-US" dirty="0"/>
              <a:t>17:8</a:t>
            </a:r>
          </a:p>
        </p:txBody>
      </p:sp>
      <p:sp>
        <p:nvSpPr>
          <p:cNvPr id="4" name="Title 3"/>
          <p:cNvSpPr>
            <a:spLocks noGrp="1"/>
          </p:cNvSpPr>
          <p:nvPr>
            <p:ph type="title"/>
          </p:nvPr>
        </p:nvSpPr>
        <p:spPr/>
        <p:txBody>
          <a:bodyPr/>
          <a:lstStyle/>
          <a:p>
            <a:r>
              <a:rPr lang="en-US" dirty="0"/>
              <a:t>Your father is a man of war and will not spend the night with the people</a:t>
            </a:r>
          </a:p>
        </p:txBody>
      </p:sp>
    </p:spTree>
    <p:extLst>
      <p:ext uri="{BB962C8B-B14F-4D97-AF65-F5344CB8AC3E}">
        <p14:creationId xmlns:p14="http://schemas.microsoft.com/office/powerpoint/2010/main" val="15311431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Cave along the Wadi Qilt</a:t>
            </a:r>
          </a:p>
        </p:txBody>
      </p:sp>
      <p:sp>
        <p:nvSpPr>
          <p:cNvPr id="3" name="Text Placeholder 2"/>
          <p:cNvSpPr>
            <a:spLocks noGrp="1"/>
          </p:cNvSpPr>
          <p:nvPr>
            <p:ph type="body" sz="quarter" idx="12"/>
          </p:nvPr>
        </p:nvSpPr>
        <p:spPr/>
        <p:txBody>
          <a:bodyPr/>
          <a:lstStyle/>
          <a:p>
            <a:r>
              <a:rPr lang="en-US" dirty="0"/>
              <a:t>17:9</a:t>
            </a:r>
          </a:p>
        </p:txBody>
      </p:sp>
      <p:sp>
        <p:nvSpPr>
          <p:cNvPr id="4" name="Title 3"/>
          <p:cNvSpPr>
            <a:spLocks noGrp="1"/>
          </p:cNvSpPr>
          <p:nvPr>
            <p:ph type="title"/>
          </p:nvPr>
        </p:nvSpPr>
        <p:spPr/>
        <p:txBody>
          <a:bodyPr/>
          <a:lstStyle/>
          <a:p>
            <a:r>
              <a:rPr lang="en-US" dirty="0"/>
              <a:t>He has hidden now in some cave or in some other place</a:t>
            </a:r>
          </a:p>
        </p:txBody>
      </p:sp>
      <p:pic>
        <p:nvPicPr>
          <p:cNvPr id="3074" name="Picture 2" descr="C:\Users\Kris\Documents\Bolen\PCB size\Mark IBEX 2019-pcb\Wadi Qilt\Wadi Qilt cave in slope, mjb1902231318.jpg"/>
          <p:cNvPicPr>
            <a:picLocks noChangeAspect="1" noChangeArrowheads="1"/>
          </p:cNvPicPr>
          <p:nvPr/>
        </p:nvPicPr>
        <p:blipFill rotWithShape="1">
          <a:blip r:embed="rId3">
            <a:extLst>
              <a:ext uri="{28A0092B-C50C-407E-A947-70E740481C1C}">
                <a14:useLocalDpi xmlns:a14="http://schemas.microsoft.com/office/drawing/2010/main" val="0"/>
              </a:ext>
            </a:extLst>
          </a:blip>
          <a:srcRect r="833"/>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6706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1b PLBL, PCB size\04 Judah and the Dead Sea\Wilderness of Judah-Wadi Qilt\Wadi Qilt caves near Ein Fawwar, tb0314051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Caves along Wadi Qilt near Ein </a:t>
            </a:r>
            <a:r>
              <a:rPr lang="en-US" dirty="0" err="1"/>
              <a:t>Fawwar</a:t>
            </a:r>
            <a:endParaRPr lang="en-US" dirty="0"/>
          </a:p>
        </p:txBody>
      </p:sp>
      <p:sp>
        <p:nvSpPr>
          <p:cNvPr id="3" name="Text Placeholder 2"/>
          <p:cNvSpPr>
            <a:spLocks noGrp="1"/>
          </p:cNvSpPr>
          <p:nvPr>
            <p:ph type="body" sz="quarter" idx="12"/>
          </p:nvPr>
        </p:nvSpPr>
        <p:spPr/>
        <p:txBody>
          <a:bodyPr/>
          <a:lstStyle/>
          <a:p>
            <a:r>
              <a:rPr lang="en-US" dirty="0"/>
              <a:t>17:9</a:t>
            </a:r>
          </a:p>
        </p:txBody>
      </p:sp>
      <p:sp>
        <p:nvSpPr>
          <p:cNvPr id="4" name="Title 3"/>
          <p:cNvSpPr>
            <a:spLocks noGrp="1"/>
          </p:cNvSpPr>
          <p:nvPr>
            <p:ph type="title"/>
          </p:nvPr>
        </p:nvSpPr>
        <p:spPr/>
        <p:txBody>
          <a:bodyPr/>
          <a:lstStyle/>
          <a:p>
            <a:r>
              <a:rPr lang="en-US" dirty="0"/>
              <a:t>He has hidden now in some cave or in some other place</a:t>
            </a:r>
          </a:p>
        </p:txBody>
      </p:sp>
    </p:spTree>
    <p:extLst>
      <p:ext uri="{BB962C8B-B14F-4D97-AF65-F5344CB8AC3E}">
        <p14:creationId xmlns:p14="http://schemas.microsoft.com/office/powerpoint/2010/main" val="35372330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upload.wikimedia.org/wikipedia/commons/thumb/4/4c/Exhibition_I_am_Ashurbanipal_king_of_the_world%2C_king_of_Assyria%2C_British_Museum_%2832102455408%29.jpg/1024px-Exhibition_I_am_Ashurbanipal_king_of_the_world%2C_king_of_Assyria%2C_British_Museum_%2832102455408%29.jpg"/>
          <p:cNvPicPr>
            <a:picLocks noChangeAspect="1" noChangeArrowheads="1"/>
          </p:cNvPicPr>
          <p:nvPr/>
        </p:nvPicPr>
        <p:blipFill rotWithShape="1">
          <a:blip r:embed="rId3">
            <a:extLst>
              <a:ext uri="{28A0092B-C50C-407E-A947-70E740481C1C}">
                <a14:useLocalDpi xmlns:a14="http://schemas.microsoft.com/office/drawing/2010/main" val="0"/>
              </a:ext>
            </a:extLst>
          </a:blip>
          <a:srcRect l="156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Battle scene showing war casualties, from Sennacherib’s palace in Nineveh, 7th century BC</a:t>
            </a:r>
          </a:p>
        </p:txBody>
      </p:sp>
      <p:sp>
        <p:nvSpPr>
          <p:cNvPr id="3" name="Text Placeholder 2"/>
          <p:cNvSpPr>
            <a:spLocks noGrp="1"/>
          </p:cNvSpPr>
          <p:nvPr>
            <p:ph type="body" sz="quarter" idx="12"/>
          </p:nvPr>
        </p:nvSpPr>
        <p:spPr/>
        <p:txBody>
          <a:bodyPr/>
          <a:lstStyle/>
          <a:p>
            <a:r>
              <a:rPr lang="en-US" dirty="0"/>
              <a:t>17:9</a:t>
            </a:r>
          </a:p>
        </p:txBody>
      </p:sp>
      <p:sp>
        <p:nvSpPr>
          <p:cNvPr id="4" name="Title 3"/>
          <p:cNvSpPr>
            <a:spLocks noGrp="1"/>
          </p:cNvSpPr>
          <p:nvPr>
            <p:ph type="title"/>
          </p:nvPr>
        </p:nvSpPr>
        <p:spPr/>
        <p:txBody>
          <a:bodyPr/>
          <a:lstStyle/>
          <a:p>
            <a:r>
              <a:rPr lang="en-US" dirty="0"/>
              <a:t>When Ahithophel attacks, they will say, “There is a slaughter among the people of Absalom”</a:t>
            </a:r>
          </a:p>
        </p:txBody>
      </p:sp>
    </p:spTree>
    <p:extLst>
      <p:ext uri="{BB962C8B-B14F-4D97-AF65-F5344CB8AC3E}">
        <p14:creationId xmlns:p14="http://schemas.microsoft.com/office/powerpoint/2010/main" val="12041075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dult male Asiatic or Persian lion.jpg"/>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130000"/>
                    </a14:imgEffect>
                  </a14:imgLayer>
                </a14:imgProps>
              </a:ext>
              <a:ext uri="{28A0092B-C50C-407E-A947-70E740481C1C}">
                <a14:useLocalDpi xmlns:a14="http://schemas.microsoft.com/office/drawing/2010/main" val="0"/>
              </a:ext>
            </a:extLst>
          </a:blip>
          <a:srcRect b="13361"/>
          <a:stretch/>
        </p:blipFill>
        <p:spPr>
          <a:xfrm>
            <a:off x="2081348" y="49335"/>
            <a:ext cx="4981305" cy="6470337"/>
          </a:xfrm>
          <a:prstGeom prst="rect">
            <a:avLst/>
          </a:prstGeom>
        </p:spPr>
      </p:pic>
      <p:sp>
        <p:nvSpPr>
          <p:cNvPr id="2" name="Text Placeholder 1"/>
          <p:cNvSpPr>
            <a:spLocks noGrp="1"/>
          </p:cNvSpPr>
          <p:nvPr>
            <p:ph type="body" sz="quarter" idx="10"/>
          </p:nvPr>
        </p:nvSpPr>
        <p:spPr/>
        <p:txBody>
          <a:bodyPr/>
          <a:lstStyle/>
          <a:p>
            <a:r>
              <a:rPr lang="en-US" dirty="0"/>
              <a:t>Asiatic lion</a:t>
            </a:r>
          </a:p>
        </p:txBody>
      </p:sp>
      <p:sp>
        <p:nvSpPr>
          <p:cNvPr id="3" name="Text Placeholder 2"/>
          <p:cNvSpPr>
            <a:spLocks noGrp="1"/>
          </p:cNvSpPr>
          <p:nvPr>
            <p:ph type="body" sz="quarter" idx="12"/>
          </p:nvPr>
        </p:nvSpPr>
        <p:spPr/>
        <p:txBody>
          <a:bodyPr/>
          <a:lstStyle/>
          <a:p>
            <a:r>
              <a:rPr lang="en-US" dirty="0"/>
              <a:t>17:10</a:t>
            </a:r>
          </a:p>
        </p:txBody>
      </p:sp>
      <p:sp>
        <p:nvSpPr>
          <p:cNvPr id="4" name="Title 3"/>
          <p:cNvSpPr>
            <a:spLocks noGrp="1"/>
          </p:cNvSpPr>
          <p:nvPr>
            <p:ph type="title"/>
          </p:nvPr>
        </p:nvSpPr>
        <p:spPr/>
        <p:txBody>
          <a:bodyPr/>
          <a:lstStyle/>
          <a:p>
            <a:r>
              <a:rPr lang="en-US" dirty="0"/>
              <a:t>Then even the one who is valiant, whose heart is like the heart of a lion, will completely melt</a:t>
            </a:r>
          </a:p>
        </p:txBody>
      </p:sp>
    </p:spTree>
    <p:extLst>
      <p:ext uri="{BB962C8B-B14F-4D97-AF65-F5344CB8AC3E}">
        <p14:creationId xmlns:p14="http://schemas.microsoft.com/office/powerpoint/2010/main" val="801122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an tell and Iron Age gate aerial from south, ws0113151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464808"/>
          </a:xfrm>
          <a:prstGeom prst="rect">
            <a:avLst/>
          </a:prstGeom>
        </p:spPr>
      </p:pic>
      <p:sp>
        <p:nvSpPr>
          <p:cNvPr id="2" name="Text Placeholder 1"/>
          <p:cNvSpPr>
            <a:spLocks noGrp="1"/>
          </p:cNvSpPr>
          <p:nvPr>
            <p:ph type="body" sz="quarter" idx="10"/>
          </p:nvPr>
        </p:nvSpPr>
        <p:spPr/>
        <p:txBody>
          <a:bodyPr/>
          <a:lstStyle/>
          <a:p>
            <a:r>
              <a:rPr lang="en-US" dirty="0"/>
              <a:t>Dan (aerial view from the south)</a:t>
            </a:r>
          </a:p>
        </p:txBody>
      </p:sp>
      <p:sp>
        <p:nvSpPr>
          <p:cNvPr id="3" name="Text Placeholder 2"/>
          <p:cNvSpPr>
            <a:spLocks noGrp="1"/>
          </p:cNvSpPr>
          <p:nvPr>
            <p:ph type="body" sz="quarter" idx="12"/>
          </p:nvPr>
        </p:nvSpPr>
        <p:spPr/>
        <p:txBody>
          <a:bodyPr/>
          <a:lstStyle/>
          <a:p>
            <a:r>
              <a:rPr lang="en-US" dirty="0"/>
              <a:t>17:11</a:t>
            </a:r>
          </a:p>
        </p:txBody>
      </p:sp>
      <p:sp>
        <p:nvSpPr>
          <p:cNvPr id="4" name="Title 3"/>
          <p:cNvSpPr>
            <a:spLocks noGrp="1"/>
          </p:cNvSpPr>
          <p:nvPr>
            <p:ph type="title"/>
          </p:nvPr>
        </p:nvSpPr>
        <p:spPr/>
        <p:txBody>
          <a:bodyPr/>
          <a:lstStyle/>
          <a:p>
            <a:r>
              <a:rPr lang="en-US" dirty="0"/>
              <a:t>But I counsel that all Israel be gathered together to you, from Dan even to Beersheba</a:t>
            </a:r>
          </a:p>
        </p:txBody>
      </p:sp>
    </p:spTree>
    <p:extLst>
      <p:ext uri="{BB962C8B-B14F-4D97-AF65-F5344CB8AC3E}">
        <p14:creationId xmlns:p14="http://schemas.microsoft.com/office/powerpoint/2010/main" val="38790525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an tell and Iron Age gate aerial from south, ws0113151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464808"/>
          </a:xfrm>
          <a:prstGeom prst="rect">
            <a:avLst/>
          </a:prstGeom>
        </p:spPr>
      </p:pic>
      <p:sp>
        <p:nvSpPr>
          <p:cNvPr id="2" name="Text Placeholder 1"/>
          <p:cNvSpPr>
            <a:spLocks noGrp="1"/>
          </p:cNvSpPr>
          <p:nvPr>
            <p:ph type="body" sz="quarter" idx="10"/>
          </p:nvPr>
        </p:nvSpPr>
        <p:spPr/>
        <p:txBody>
          <a:bodyPr/>
          <a:lstStyle/>
          <a:p>
            <a:r>
              <a:rPr lang="en-US" dirty="0"/>
              <a:t>Dan (aerial view from the south)</a:t>
            </a:r>
          </a:p>
        </p:txBody>
      </p:sp>
      <p:sp>
        <p:nvSpPr>
          <p:cNvPr id="3" name="Text Placeholder 2"/>
          <p:cNvSpPr>
            <a:spLocks noGrp="1"/>
          </p:cNvSpPr>
          <p:nvPr>
            <p:ph type="body" sz="quarter" idx="12"/>
          </p:nvPr>
        </p:nvSpPr>
        <p:spPr/>
        <p:txBody>
          <a:bodyPr/>
          <a:lstStyle/>
          <a:p>
            <a:r>
              <a:rPr lang="en-US" dirty="0"/>
              <a:t>17:11</a:t>
            </a:r>
          </a:p>
        </p:txBody>
      </p:sp>
      <p:sp>
        <p:nvSpPr>
          <p:cNvPr id="4" name="Title 3"/>
          <p:cNvSpPr>
            <a:spLocks noGrp="1"/>
          </p:cNvSpPr>
          <p:nvPr>
            <p:ph type="title"/>
          </p:nvPr>
        </p:nvSpPr>
        <p:spPr/>
        <p:txBody>
          <a:bodyPr/>
          <a:lstStyle/>
          <a:p>
            <a:r>
              <a:rPr lang="en-US" dirty="0"/>
              <a:t>But I counsel that all Israel be gathered together to you, from Dan even to Beersheba</a:t>
            </a:r>
          </a:p>
        </p:txBody>
      </p:sp>
      <p:sp>
        <p:nvSpPr>
          <p:cNvPr id="6" name="Text Box 5"/>
          <p:cNvSpPr txBox="1">
            <a:spLocks noChangeArrowheads="1"/>
          </p:cNvSpPr>
          <p:nvPr/>
        </p:nvSpPr>
        <p:spPr bwMode="auto">
          <a:xfrm>
            <a:off x="3233631" y="4876800"/>
            <a:ext cx="3690434"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Iron Age II Gate</a:t>
            </a:r>
            <a:r>
              <a:rPr kumimoji="0" lang="en-US" sz="2000" b="0" i="0" u="none" strike="noStrike" kern="0" cap="none" spc="0" normalizeH="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and </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Fortifications</a:t>
            </a:r>
          </a:p>
        </p:txBody>
      </p:sp>
      <p:sp>
        <p:nvSpPr>
          <p:cNvPr id="7" name="Oval 6"/>
          <p:cNvSpPr/>
          <p:nvPr/>
        </p:nvSpPr>
        <p:spPr>
          <a:xfrm rot="16483340">
            <a:off x="4478741" y="3475816"/>
            <a:ext cx="1176714" cy="150804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 name="Oval 7"/>
          <p:cNvSpPr/>
          <p:nvPr/>
        </p:nvSpPr>
        <p:spPr>
          <a:xfrm rot="16483340">
            <a:off x="6818184" y="2846537"/>
            <a:ext cx="385980" cy="917569"/>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 name="Text Box 5"/>
          <p:cNvSpPr txBox="1">
            <a:spLocks noChangeArrowheads="1"/>
          </p:cNvSpPr>
          <p:nvPr/>
        </p:nvSpPr>
        <p:spPr bwMode="auto">
          <a:xfrm>
            <a:off x="6629400" y="2667000"/>
            <a:ext cx="2260805"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Middle Bronze Gate</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2" name="Text Box 5"/>
          <p:cNvSpPr txBox="1">
            <a:spLocks noChangeArrowheads="1"/>
          </p:cNvSpPr>
          <p:nvPr/>
        </p:nvSpPr>
        <p:spPr bwMode="auto">
          <a:xfrm>
            <a:off x="2362200" y="2266890"/>
            <a:ext cx="2628369"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High Place of Jeroboam</a:t>
            </a:r>
          </a:p>
        </p:txBody>
      </p:sp>
      <p:sp>
        <p:nvSpPr>
          <p:cNvPr id="13" name="Oval 12"/>
          <p:cNvSpPr/>
          <p:nvPr/>
        </p:nvSpPr>
        <p:spPr>
          <a:xfrm rot="16200000">
            <a:off x="3328126" y="2438320"/>
            <a:ext cx="385980" cy="917569"/>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 name="Oval 13"/>
          <p:cNvSpPr/>
          <p:nvPr/>
        </p:nvSpPr>
        <p:spPr>
          <a:xfrm rot="16200000">
            <a:off x="356326" y="3047921"/>
            <a:ext cx="385980" cy="917569"/>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5" name="Text Box 5"/>
          <p:cNvSpPr txBox="1">
            <a:spLocks noChangeArrowheads="1"/>
          </p:cNvSpPr>
          <p:nvPr/>
        </p:nvSpPr>
        <p:spPr bwMode="auto">
          <a:xfrm>
            <a:off x="6705600" y="381000"/>
            <a:ext cx="1804325"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Mount Hermon</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6" name="Text Box 5"/>
          <p:cNvSpPr txBox="1">
            <a:spLocks noChangeArrowheads="1"/>
          </p:cNvSpPr>
          <p:nvPr/>
        </p:nvSpPr>
        <p:spPr bwMode="auto">
          <a:xfrm>
            <a:off x="822657" y="1447800"/>
            <a:ext cx="1920543" cy="400110"/>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Valley of Mizpeh</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7" name="Text Box 5"/>
          <p:cNvSpPr txBox="1">
            <a:spLocks noChangeArrowheads="1"/>
          </p:cNvSpPr>
          <p:nvPr/>
        </p:nvSpPr>
        <p:spPr bwMode="auto">
          <a:xfrm>
            <a:off x="90531" y="2609790"/>
            <a:ext cx="1909719" cy="707886"/>
          </a:xfrm>
          <a:prstGeom prst="rect">
            <a:avLst/>
          </a:prstGeom>
          <a:noFill/>
          <a:ln w="9525">
            <a:noFill/>
            <a:miter lim="800000"/>
            <a:headEnd/>
            <a:tailEnd/>
          </a:ln>
          <a:effectLst/>
        </p:spPr>
        <p:txBody>
          <a:bodyPr wrap="square">
            <a:spAutoFit/>
          </a:bodyPr>
          <a:lstStyle>
            <a:lvl1pPr eaLnBrk="0" hangingPunct="0">
              <a:defRPr sz="2400">
                <a:solidFill>
                  <a:schemeClr val="tx1"/>
                </a:solidFill>
                <a:latin typeface="Arial" charset="0"/>
                <a:cs typeface="Times New Roman" charset="0"/>
              </a:defRPr>
            </a:lvl1pPr>
            <a:lvl2pPr marL="742950" indent="-285750" eaLnBrk="0" hangingPunct="0">
              <a:defRPr sz="2400">
                <a:solidFill>
                  <a:schemeClr val="tx1"/>
                </a:solidFill>
                <a:latin typeface="Arial" charset="0"/>
                <a:cs typeface="Times New Roman" charset="0"/>
              </a:defRPr>
            </a:lvl2pPr>
            <a:lvl3pPr marL="1143000" indent="-228600" eaLnBrk="0" hangingPunct="0">
              <a:defRPr sz="2400">
                <a:solidFill>
                  <a:schemeClr val="tx1"/>
                </a:solidFill>
                <a:latin typeface="Arial" charset="0"/>
                <a:cs typeface="Times New Roman" charset="0"/>
              </a:defRPr>
            </a:lvl3pPr>
            <a:lvl4pPr marL="1600200" indent="-228600" eaLnBrk="0" hangingPunct="0">
              <a:defRPr sz="2400">
                <a:solidFill>
                  <a:schemeClr val="tx1"/>
                </a:solidFill>
                <a:latin typeface="Arial" charset="0"/>
                <a:cs typeface="Times New Roman" charset="0"/>
              </a:defRPr>
            </a:lvl4pPr>
            <a:lvl5pPr marL="2057400" indent="-228600" eaLnBrk="0" hangingPunct="0">
              <a:defRPr sz="2400">
                <a:solidFill>
                  <a:schemeClr val="tx1"/>
                </a:solidFill>
                <a:latin typeface="Arial" charset="0"/>
                <a:cs typeface="Times New Roman" charset="0"/>
              </a:defRPr>
            </a:lvl5pPr>
            <a:lvl6pPr marL="2514600" indent="-228600" eaLnBrk="0" fontAlgn="base" hangingPunct="0">
              <a:spcBef>
                <a:spcPct val="0"/>
              </a:spcBef>
              <a:spcAft>
                <a:spcPct val="0"/>
              </a:spcAft>
              <a:defRPr sz="2400">
                <a:solidFill>
                  <a:schemeClr val="tx1"/>
                </a:solidFill>
                <a:latin typeface="Arial" charset="0"/>
                <a:cs typeface="Times New Roman" charset="0"/>
              </a:defRPr>
            </a:lvl6pPr>
            <a:lvl7pPr marL="2971800" indent="-228600" eaLnBrk="0" fontAlgn="base" hangingPunct="0">
              <a:spcBef>
                <a:spcPct val="0"/>
              </a:spcBef>
              <a:spcAft>
                <a:spcPct val="0"/>
              </a:spcAft>
              <a:defRPr sz="2400">
                <a:solidFill>
                  <a:schemeClr val="tx1"/>
                </a:solidFill>
                <a:latin typeface="Arial" charset="0"/>
                <a:cs typeface="Times New Roman" charset="0"/>
              </a:defRPr>
            </a:lvl7pPr>
            <a:lvl8pPr marL="3429000" indent="-228600" eaLnBrk="0" fontAlgn="base" hangingPunct="0">
              <a:spcBef>
                <a:spcPct val="0"/>
              </a:spcBef>
              <a:spcAft>
                <a:spcPct val="0"/>
              </a:spcAft>
              <a:defRPr sz="2400">
                <a:solidFill>
                  <a:schemeClr val="tx1"/>
                </a:solidFill>
                <a:latin typeface="Arial" charset="0"/>
                <a:cs typeface="Times New Roman" charset="0"/>
              </a:defRPr>
            </a:lvl8pPr>
            <a:lvl9pPr marL="3886200" indent="-228600" eaLnBrk="0" fontAlgn="base" hangingPunct="0">
              <a:spcBef>
                <a:spcPct val="0"/>
              </a:spcBef>
              <a:spcAft>
                <a:spcPct val="0"/>
              </a:spcAft>
              <a:defRPr sz="2400">
                <a:solidFill>
                  <a:schemeClr val="tx1"/>
                </a:solidFill>
                <a:latin typeface="Arial" charset="0"/>
                <a:cs typeface="Times New Roman"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Headwaters of the Jordan</a:t>
            </a:r>
          </a:p>
        </p:txBody>
      </p:sp>
    </p:spTree>
    <p:extLst>
      <p:ext uri="{BB962C8B-B14F-4D97-AF65-F5344CB8AC3E}">
        <p14:creationId xmlns:p14="http://schemas.microsoft.com/office/powerpoint/2010/main" val="39272287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eersheba tell aerial from south, tb0107035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Beersheba (aerial view from the south)</a:t>
            </a:r>
          </a:p>
        </p:txBody>
      </p:sp>
      <p:sp>
        <p:nvSpPr>
          <p:cNvPr id="3" name="Text Placeholder 2"/>
          <p:cNvSpPr>
            <a:spLocks noGrp="1"/>
          </p:cNvSpPr>
          <p:nvPr>
            <p:ph type="body" sz="quarter" idx="12"/>
          </p:nvPr>
        </p:nvSpPr>
        <p:spPr/>
        <p:txBody>
          <a:bodyPr/>
          <a:lstStyle/>
          <a:p>
            <a:r>
              <a:rPr lang="en-US" dirty="0"/>
              <a:t>17:11</a:t>
            </a:r>
          </a:p>
        </p:txBody>
      </p:sp>
      <p:sp>
        <p:nvSpPr>
          <p:cNvPr id="4" name="Title 3"/>
          <p:cNvSpPr>
            <a:spLocks noGrp="1"/>
          </p:cNvSpPr>
          <p:nvPr>
            <p:ph type="title"/>
          </p:nvPr>
        </p:nvSpPr>
        <p:spPr/>
        <p:txBody>
          <a:bodyPr/>
          <a:lstStyle/>
          <a:p>
            <a:r>
              <a:rPr lang="en-US" dirty="0"/>
              <a:t>But I counsel that all Israel be gathered together to you, from Dan even to Beersheba</a:t>
            </a:r>
          </a:p>
        </p:txBody>
      </p:sp>
    </p:spTree>
    <p:extLst>
      <p:ext uri="{BB962C8B-B14F-4D97-AF65-F5344CB8AC3E}">
        <p14:creationId xmlns:p14="http://schemas.microsoft.com/office/powerpoint/2010/main" val="30712393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eersheba tell aerial from south, tb0107035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Beersheba (aerial view from the south)</a:t>
            </a:r>
          </a:p>
        </p:txBody>
      </p:sp>
      <p:sp>
        <p:nvSpPr>
          <p:cNvPr id="3" name="Text Placeholder 2"/>
          <p:cNvSpPr>
            <a:spLocks noGrp="1"/>
          </p:cNvSpPr>
          <p:nvPr>
            <p:ph type="body" sz="quarter" idx="12"/>
          </p:nvPr>
        </p:nvSpPr>
        <p:spPr/>
        <p:txBody>
          <a:bodyPr/>
          <a:lstStyle/>
          <a:p>
            <a:r>
              <a:rPr lang="en-US" dirty="0"/>
              <a:t>17:11</a:t>
            </a:r>
          </a:p>
        </p:txBody>
      </p:sp>
      <p:sp>
        <p:nvSpPr>
          <p:cNvPr id="4" name="Title 3"/>
          <p:cNvSpPr>
            <a:spLocks noGrp="1"/>
          </p:cNvSpPr>
          <p:nvPr>
            <p:ph type="title"/>
          </p:nvPr>
        </p:nvSpPr>
        <p:spPr/>
        <p:txBody>
          <a:bodyPr/>
          <a:lstStyle/>
          <a:p>
            <a:r>
              <a:rPr lang="en-US" dirty="0"/>
              <a:t>But I counsel that all Israel be gathered together to you, from Dan even to Beersheba</a:t>
            </a:r>
          </a:p>
        </p:txBody>
      </p:sp>
      <p:sp>
        <p:nvSpPr>
          <p:cNvPr id="25" name="Line 5"/>
          <p:cNvSpPr>
            <a:spLocks noChangeShapeType="1"/>
          </p:cNvSpPr>
          <p:nvPr/>
        </p:nvSpPr>
        <p:spPr bwMode="auto">
          <a:xfrm flipV="1">
            <a:off x="1905000" y="3352800"/>
            <a:ext cx="914400" cy="1066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Line 6"/>
          <p:cNvSpPr>
            <a:spLocks noChangeShapeType="1"/>
          </p:cNvSpPr>
          <p:nvPr/>
        </p:nvSpPr>
        <p:spPr bwMode="auto">
          <a:xfrm>
            <a:off x="1295400" y="2590800"/>
            <a:ext cx="838200" cy="228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Line 7"/>
          <p:cNvSpPr>
            <a:spLocks noChangeShapeType="1"/>
          </p:cNvSpPr>
          <p:nvPr/>
        </p:nvSpPr>
        <p:spPr bwMode="auto">
          <a:xfrm flipH="1">
            <a:off x="6629400" y="2590800"/>
            <a:ext cx="609600" cy="762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8" name="Line 8"/>
          <p:cNvSpPr>
            <a:spLocks noChangeShapeType="1"/>
          </p:cNvSpPr>
          <p:nvPr/>
        </p:nvSpPr>
        <p:spPr bwMode="auto">
          <a:xfrm flipH="1" flipV="1">
            <a:off x="4114800" y="3429000"/>
            <a:ext cx="457200" cy="1371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9" name="Line 9"/>
          <p:cNvSpPr>
            <a:spLocks noChangeShapeType="1"/>
          </p:cNvSpPr>
          <p:nvPr/>
        </p:nvSpPr>
        <p:spPr bwMode="auto">
          <a:xfrm>
            <a:off x="1981200" y="1905000"/>
            <a:ext cx="533400" cy="914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0" name="Line 10"/>
          <p:cNvSpPr>
            <a:spLocks noChangeShapeType="1"/>
          </p:cNvSpPr>
          <p:nvPr/>
        </p:nvSpPr>
        <p:spPr bwMode="auto">
          <a:xfrm>
            <a:off x="2971800" y="1295400"/>
            <a:ext cx="533400" cy="685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1" name="Line 11"/>
          <p:cNvSpPr>
            <a:spLocks noChangeShapeType="1"/>
          </p:cNvSpPr>
          <p:nvPr/>
        </p:nvSpPr>
        <p:spPr bwMode="auto">
          <a:xfrm flipH="1">
            <a:off x="3657600" y="1752600"/>
            <a:ext cx="5334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2" name="Text Box 12"/>
          <p:cNvSpPr txBox="1">
            <a:spLocks noChangeArrowheads="1"/>
          </p:cNvSpPr>
          <p:nvPr/>
        </p:nvSpPr>
        <p:spPr bwMode="auto">
          <a:xfrm>
            <a:off x="3937861" y="4724400"/>
            <a:ext cx="1470787"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Storehouses</a:t>
            </a:r>
          </a:p>
        </p:txBody>
      </p:sp>
      <p:sp>
        <p:nvSpPr>
          <p:cNvPr id="33" name="Text Box 13"/>
          <p:cNvSpPr txBox="1">
            <a:spLocks noChangeArrowheads="1"/>
          </p:cNvSpPr>
          <p:nvPr/>
        </p:nvSpPr>
        <p:spPr bwMode="auto">
          <a:xfrm>
            <a:off x="818199" y="4343400"/>
            <a:ext cx="192180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Four-chambered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gate</a:t>
            </a:r>
          </a:p>
        </p:txBody>
      </p:sp>
      <p:sp>
        <p:nvSpPr>
          <p:cNvPr id="34" name="Text Box 14"/>
          <p:cNvSpPr txBox="1">
            <a:spLocks noChangeArrowheads="1"/>
          </p:cNvSpPr>
          <p:nvPr/>
        </p:nvSpPr>
        <p:spPr bwMode="auto">
          <a:xfrm>
            <a:off x="1859254" y="663714"/>
            <a:ext cx="132087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Four-room</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houses</a:t>
            </a:r>
          </a:p>
        </p:txBody>
      </p:sp>
      <p:sp>
        <p:nvSpPr>
          <p:cNvPr id="35" name="Text Box 15"/>
          <p:cNvSpPr txBox="1">
            <a:spLocks noChangeArrowheads="1"/>
          </p:cNvSpPr>
          <p:nvPr/>
        </p:nvSpPr>
        <p:spPr bwMode="auto">
          <a:xfrm>
            <a:off x="228600" y="1524000"/>
            <a:ext cx="2021836"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Governor’s house</a:t>
            </a:r>
          </a:p>
        </p:txBody>
      </p:sp>
      <p:sp>
        <p:nvSpPr>
          <p:cNvPr id="36" name="Text Box 16"/>
          <p:cNvSpPr txBox="1">
            <a:spLocks noChangeArrowheads="1"/>
          </p:cNvSpPr>
          <p:nvPr/>
        </p:nvSpPr>
        <p:spPr bwMode="auto">
          <a:xfrm>
            <a:off x="-76200" y="2343090"/>
            <a:ext cx="122296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Ring Road</a:t>
            </a:r>
          </a:p>
        </p:txBody>
      </p:sp>
      <p:sp>
        <p:nvSpPr>
          <p:cNvPr id="37" name="Text Box 17"/>
          <p:cNvSpPr txBox="1">
            <a:spLocks noChangeArrowheads="1"/>
          </p:cNvSpPr>
          <p:nvPr/>
        </p:nvSpPr>
        <p:spPr bwMode="auto">
          <a:xfrm>
            <a:off x="7206060" y="2286000"/>
            <a:ext cx="1627818"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Water System</a:t>
            </a:r>
          </a:p>
        </p:txBody>
      </p:sp>
      <p:sp>
        <p:nvSpPr>
          <p:cNvPr id="38" name="Text Box 18"/>
          <p:cNvSpPr txBox="1">
            <a:spLocks noChangeArrowheads="1"/>
          </p:cNvSpPr>
          <p:nvPr/>
        </p:nvSpPr>
        <p:spPr bwMode="auto">
          <a:xfrm>
            <a:off x="4049746" y="1066800"/>
            <a:ext cx="122905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Basement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building</a:t>
            </a:r>
          </a:p>
        </p:txBody>
      </p:sp>
    </p:spTree>
    <p:extLst>
      <p:ext uri="{BB962C8B-B14F-4D97-AF65-F5344CB8AC3E}">
        <p14:creationId xmlns:p14="http://schemas.microsoft.com/office/powerpoint/2010/main" val="5691613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1b PLBL, PCB size\04 Judah and the Dead Sea\Philistine Plain-Ashkelon\Ashkelon beach view south, tb0520012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Sand on the seashore at Ashkelon (from the north)</a:t>
            </a:r>
          </a:p>
        </p:txBody>
      </p:sp>
      <p:sp>
        <p:nvSpPr>
          <p:cNvPr id="3" name="Text Placeholder 2"/>
          <p:cNvSpPr>
            <a:spLocks noGrp="1"/>
          </p:cNvSpPr>
          <p:nvPr>
            <p:ph type="body" sz="quarter" idx="12"/>
          </p:nvPr>
        </p:nvSpPr>
        <p:spPr/>
        <p:txBody>
          <a:bodyPr/>
          <a:lstStyle/>
          <a:p>
            <a:r>
              <a:rPr lang="en-US" dirty="0"/>
              <a:t>17:11</a:t>
            </a:r>
          </a:p>
        </p:txBody>
      </p:sp>
      <p:sp>
        <p:nvSpPr>
          <p:cNvPr id="4" name="Title 3"/>
          <p:cNvSpPr>
            <a:spLocks noGrp="1"/>
          </p:cNvSpPr>
          <p:nvPr>
            <p:ph type="title"/>
          </p:nvPr>
        </p:nvSpPr>
        <p:spPr/>
        <p:txBody>
          <a:bodyPr/>
          <a:lstStyle/>
          <a:p>
            <a:r>
              <a:rPr lang="en-US" dirty="0"/>
              <a:t>They will be like the sand that is by the sea in number</a:t>
            </a:r>
          </a:p>
        </p:txBody>
      </p:sp>
    </p:spTree>
    <p:extLst>
      <p:ext uri="{BB962C8B-B14F-4D97-AF65-F5344CB8AC3E}">
        <p14:creationId xmlns:p14="http://schemas.microsoft.com/office/powerpoint/2010/main" val="3435087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rusalem at night from south, tb09110309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at night (from the south)</a:t>
            </a:r>
          </a:p>
        </p:txBody>
      </p:sp>
      <p:sp>
        <p:nvSpPr>
          <p:cNvPr id="3" name="Text Placeholder 2"/>
          <p:cNvSpPr>
            <a:spLocks noGrp="1"/>
          </p:cNvSpPr>
          <p:nvPr>
            <p:ph type="body" sz="quarter" idx="12"/>
          </p:nvPr>
        </p:nvSpPr>
        <p:spPr/>
        <p:txBody>
          <a:bodyPr/>
          <a:lstStyle/>
          <a:p>
            <a:r>
              <a:rPr lang="en-US" dirty="0"/>
              <a:t>17:1</a:t>
            </a:r>
          </a:p>
        </p:txBody>
      </p:sp>
      <p:sp>
        <p:nvSpPr>
          <p:cNvPr id="4" name="Title 3"/>
          <p:cNvSpPr>
            <a:spLocks noGrp="1"/>
          </p:cNvSpPr>
          <p:nvPr>
            <p:ph type="title"/>
          </p:nvPr>
        </p:nvSpPr>
        <p:spPr/>
        <p:txBody>
          <a:bodyPr/>
          <a:lstStyle/>
          <a:p>
            <a:r>
              <a:rPr lang="en-US" dirty="0"/>
              <a:t>Then Ahithophel said to Absalom, “Let me choose 12,000 men, and I will pursue David tonight”</a:t>
            </a:r>
          </a:p>
        </p:txBody>
      </p:sp>
    </p:spTree>
    <p:extLst>
      <p:ext uri="{BB962C8B-B14F-4D97-AF65-F5344CB8AC3E}">
        <p14:creationId xmlns:p14="http://schemas.microsoft.com/office/powerpoint/2010/main" val="13801379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shkelon columns buried in sand, tb0923067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Sand on the seashore at Ashkelon</a:t>
            </a:r>
          </a:p>
        </p:txBody>
      </p:sp>
      <p:sp>
        <p:nvSpPr>
          <p:cNvPr id="3" name="Text Placeholder 2"/>
          <p:cNvSpPr>
            <a:spLocks noGrp="1"/>
          </p:cNvSpPr>
          <p:nvPr>
            <p:ph type="body" sz="quarter" idx="12"/>
          </p:nvPr>
        </p:nvSpPr>
        <p:spPr/>
        <p:txBody>
          <a:bodyPr/>
          <a:lstStyle/>
          <a:p>
            <a:r>
              <a:rPr lang="en-US" dirty="0"/>
              <a:t>17:11</a:t>
            </a:r>
          </a:p>
        </p:txBody>
      </p:sp>
      <p:sp>
        <p:nvSpPr>
          <p:cNvPr id="4" name="Title 3"/>
          <p:cNvSpPr>
            <a:spLocks noGrp="1"/>
          </p:cNvSpPr>
          <p:nvPr>
            <p:ph type="title"/>
          </p:nvPr>
        </p:nvSpPr>
        <p:spPr/>
        <p:txBody>
          <a:bodyPr/>
          <a:lstStyle/>
          <a:p>
            <a:r>
              <a:rPr lang="en-US" dirty="0"/>
              <a:t>They will be like the sand that is by the sea in number</a:t>
            </a:r>
          </a:p>
        </p:txBody>
      </p:sp>
    </p:spTree>
    <p:extLst>
      <p:ext uri="{BB962C8B-B14F-4D97-AF65-F5344CB8AC3E}">
        <p14:creationId xmlns:p14="http://schemas.microsoft.com/office/powerpoint/2010/main" val="16178005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upload.wikimedia.org/wikipedia/commons/thumb/4/4a/Sargon_II%2C_Iraq_Museum.jpg/1024px-Sargon_II%2C_Iraq_Museum.jpg"/>
          <p:cNvPicPr>
            <a:picLocks noChangeAspect="1" noChangeArrowheads="1"/>
          </p:cNvPicPr>
          <p:nvPr/>
        </p:nvPicPr>
        <p:blipFill rotWithShape="1">
          <a:blip r:embed="rId3">
            <a:extLst>
              <a:ext uri="{28A0092B-C50C-407E-A947-70E740481C1C}">
                <a14:useLocalDpi xmlns:a14="http://schemas.microsoft.com/office/drawing/2010/main" val="0"/>
              </a:ext>
            </a:extLst>
          </a:blip>
          <a:srcRect l="3303"/>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Sargon II supervising an Assyrian attack on a city, from Khorsabad, 8th century BC</a:t>
            </a:r>
          </a:p>
        </p:txBody>
      </p:sp>
      <p:sp>
        <p:nvSpPr>
          <p:cNvPr id="3" name="Text Placeholder 2"/>
          <p:cNvSpPr>
            <a:spLocks noGrp="1"/>
          </p:cNvSpPr>
          <p:nvPr>
            <p:ph type="body" sz="quarter" idx="12"/>
          </p:nvPr>
        </p:nvSpPr>
        <p:spPr/>
        <p:txBody>
          <a:bodyPr/>
          <a:lstStyle/>
          <a:p>
            <a:r>
              <a:rPr lang="en-US" dirty="0"/>
              <a:t>17:11</a:t>
            </a:r>
          </a:p>
        </p:txBody>
      </p:sp>
      <p:sp>
        <p:nvSpPr>
          <p:cNvPr id="4" name="Title 3"/>
          <p:cNvSpPr>
            <a:spLocks noGrp="1"/>
          </p:cNvSpPr>
          <p:nvPr>
            <p:ph type="title"/>
          </p:nvPr>
        </p:nvSpPr>
        <p:spPr/>
        <p:txBody>
          <a:bodyPr/>
          <a:lstStyle/>
          <a:p>
            <a:r>
              <a:rPr lang="en-US" dirty="0"/>
              <a:t>And you personally should go into the battle</a:t>
            </a:r>
          </a:p>
        </p:txBody>
      </p:sp>
    </p:spTree>
    <p:extLst>
      <p:ext uri="{BB962C8B-B14F-4D97-AF65-F5344CB8AC3E}">
        <p14:creationId xmlns:p14="http://schemas.microsoft.com/office/powerpoint/2010/main" val="14119321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3 Museums 2014\UK Museums\British Museum\Lachish Reliefs\Lachish reliefs, panel 7, siege ramp and attackers, tb112004300.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1"/>
          <a:stretch/>
        </p:blipFill>
        <p:spPr bwMode="auto">
          <a:xfrm>
            <a:off x="1" y="369332"/>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archers attacking the city of Lachish, from Nineveh, 7th century BC</a:t>
            </a:r>
          </a:p>
        </p:txBody>
      </p:sp>
      <p:sp>
        <p:nvSpPr>
          <p:cNvPr id="3" name="Text Placeholder 2"/>
          <p:cNvSpPr>
            <a:spLocks noGrp="1"/>
          </p:cNvSpPr>
          <p:nvPr>
            <p:ph type="body" sz="quarter" idx="12"/>
          </p:nvPr>
        </p:nvSpPr>
        <p:spPr/>
        <p:txBody>
          <a:bodyPr/>
          <a:lstStyle/>
          <a:p>
            <a:r>
              <a:rPr lang="en-US" dirty="0"/>
              <a:t>17:12</a:t>
            </a:r>
          </a:p>
        </p:txBody>
      </p:sp>
      <p:sp>
        <p:nvSpPr>
          <p:cNvPr id="4" name="Title 3"/>
          <p:cNvSpPr>
            <a:spLocks noGrp="1"/>
          </p:cNvSpPr>
          <p:nvPr>
            <p:ph type="title"/>
          </p:nvPr>
        </p:nvSpPr>
        <p:spPr/>
        <p:txBody>
          <a:bodyPr/>
          <a:lstStyle/>
          <a:p>
            <a:r>
              <a:rPr lang="en-US" dirty="0"/>
              <a:t>Then we will come upon him wherever he will be found</a:t>
            </a:r>
          </a:p>
        </p:txBody>
      </p:sp>
    </p:spTree>
    <p:extLst>
      <p:ext uri="{BB962C8B-B14F-4D97-AF65-F5344CB8AC3E}">
        <p14:creationId xmlns:p14="http://schemas.microsoft.com/office/powerpoint/2010/main" val="30661817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9834E3DA-7653-45B6-93EA-DBB7FB3929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488"/>
            <a:ext cx="9144000" cy="5907024"/>
          </a:xfrm>
          <a:prstGeom prst="rect">
            <a:avLst/>
          </a:prstGeom>
        </p:spPr>
      </p:pic>
      <p:sp>
        <p:nvSpPr>
          <p:cNvPr id="2" name="Text Placeholder 1"/>
          <p:cNvSpPr>
            <a:spLocks noGrp="1"/>
          </p:cNvSpPr>
          <p:nvPr>
            <p:ph type="body" sz="quarter" idx="10"/>
          </p:nvPr>
        </p:nvSpPr>
        <p:spPr/>
        <p:txBody>
          <a:bodyPr/>
          <a:lstStyle/>
          <a:p>
            <a:r>
              <a:rPr lang="en-US" dirty="0"/>
              <a:t>Relief of the invasion of mountainous territory (sketch)</a:t>
            </a:r>
          </a:p>
        </p:txBody>
      </p:sp>
      <p:sp>
        <p:nvSpPr>
          <p:cNvPr id="3" name="Text Placeholder 2"/>
          <p:cNvSpPr>
            <a:spLocks noGrp="1"/>
          </p:cNvSpPr>
          <p:nvPr>
            <p:ph type="body" sz="quarter" idx="12"/>
          </p:nvPr>
        </p:nvSpPr>
        <p:spPr/>
        <p:txBody>
          <a:bodyPr/>
          <a:lstStyle/>
          <a:p>
            <a:r>
              <a:rPr lang="en-US" dirty="0"/>
              <a:t>17:12</a:t>
            </a:r>
          </a:p>
        </p:txBody>
      </p:sp>
      <p:sp>
        <p:nvSpPr>
          <p:cNvPr id="4" name="Title 3"/>
          <p:cNvSpPr>
            <a:spLocks noGrp="1"/>
          </p:cNvSpPr>
          <p:nvPr>
            <p:ph type="title"/>
          </p:nvPr>
        </p:nvSpPr>
        <p:spPr/>
        <p:txBody>
          <a:bodyPr/>
          <a:lstStyle/>
          <a:p>
            <a:r>
              <a:rPr lang="en-US" dirty="0"/>
              <a:t>Then we will come upon him wherever he will be found</a:t>
            </a:r>
          </a:p>
        </p:txBody>
      </p:sp>
    </p:spTree>
    <p:extLst>
      <p:ext uri="{BB962C8B-B14F-4D97-AF65-F5344CB8AC3E}">
        <p14:creationId xmlns:p14="http://schemas.microsoft.com/office/powerpoint/2010/main" val="5966685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Spider web with dew drops</a:t>
            </a:r>
          </a:p>
        </p:txBody>
      </p:sp>
      <p:sp>
        <p:nvSpPr>
          <p:cNvPr id="3" name="Text Placeholder 2"/>
          <p:cNvSpPr>
            <a:spLocks noGrp="1"/>
          </p:cNvSpPr>
          <p:nvPr>
            <p:ph type="body" sz="quarter" idx="12"/>
          </p:nvPr>
        </p:nvSpPr>
        <p:spPr/>
        <p:txBody>
          <a:bodyPr/>
          <a:lstStyle/>
          <a:p>
            <a:r>
              <a:rPr lang="en-US" dirty="0"/>
              <a:t>17:12</a:t>
            </a:r>
          </a:p>
        </p:txBody>
      </p:sp>
      <p:sp>
        <p:nvSpPr>
          <p:cNvPr id="4" name="Title 3"/>
          <p:cNvSpPr>
            <a:spLocks noGrp="1"/>
          </p:cNvSpPr>
          <p:nvPr>
            <p:ph type="title"/>
          </p:nvPr>
        </p:nvSpPr>
        <p:spPr/>
        <p:txBody>
          <a:bodyPr/>
          <a:lstStyle/>
          <a:p>
            <a:r>
              <a:rPr lang="en-US" dirty="0"/>
              <a:t>And we will light upon him as the dew falls on the ground . . . and leave not so much as one</a:t>
            </a:r>
          </a:p>
        </p:txBody>
      </p:sp>
      <p:pic>
        <p:nvPicPr>
          <p:cNvPr id="9218" name="Picture 2" descr="https://upload.wikimedia.org/wikipedia/commons/0/00/Clustered_Spiderweb_And_Dew_%28227421415%29.jpeg"/>
          <p:cNvPicPr>
            <a:picLocks noChangeAspect="1" noChangeArrowheads="1"/>
          </p:cNvPicPr>
          <p:nvPr/>
        </p:nvPicPr>
        <p:blipFill rotWithShape="1">
          <a:blip r:embed="rId3">
            <a:extLst>
              <a:ext uri="{28A0092B-C50C-407E-A947-70E740481C1C}">
                <a14:useLocalDpi xmlns:a14="http://schemas.microsoft.com/office/drawing/2010/main" val="0"/>
              </a:ext>
            </a:extLst>
          </a:blip>
          <a:srcRect r="9185"/>
          <a:stretch/>
        </p:blipFill>
        <p:spPr bwMode="auto">
          <a:xfrm>
            <a:off x="-1" y="445531"/>
            <a:ext cx="9144001" cy="6074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270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upload.wikimedia.org/wikipedia/commons/thumb/4/47/PikiWiki_Israel_46717_Geography_of_Israel.JPG/1024px-PikiWiki_Israel_46717_Geography_of_Israel.JPG"/>
          <p:cNvPicPr>
            <a:picLocks noChangeAspect="1" noChangeArrowheads="1"/>
          </p:cNvPicPr>
          <p:nvPr/>
        </p:nvPicPr>
        <p:blipFill rotWithShape="1">
          <a:blip r:embed="rId3">
            <a:extLst>
              <a:ext uri="{28A0092B-C50C-407E-A947-70E740481C1C}">
                <a14:useLocalDpi xmlns:a14="http://schemas.microsoft.com/office/drawing/2010/main" val="0"/>
              </a:ext>
            </a:extLst>
          </a:blip>
          <a:srcRect l="1342"/>
          <a:stretch/>
        </p:blipFill>
        <p:spPr bwMode="auto">
          <a:xfrm>
            <a:off x="0" y="356757"/>
            <a:ext cx="9144000" cy="618196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Dew on blades of grass in Israel</a:t>
            </a:r>
          </a:p>
        </p:txBody>
      </p:sp>
      <p:sp>
        <p:nvSpPr>
          <p:cNvPr id="3" name="Text Placeholder 2"/>
          <p:cNvSpPr>
            <a:spLocks noGrp="1"/>
          </p:cNvSpPr>
          <p:nvPr>
            <p:ph type="body" sz="quarter" idx="12"/>
          </p:nvPr>
        </p:nvSpPr>
        <p:spPr/>
        <p:txBody>
          <a:bodyPr/>
          <a:lstStyle/>
          <a:p>
            <a:r>
              <a:rPr lang="en-US" dirty="0"/>
              <a:t>17:12</a:t>
            </a:r>
          </a:p>
        </p:txBody>
      </p:sp>
      <p:sp>
        <p:nvSpPr>
          <p:cNvPr id="4" name="Title 3"/>
          <p:cNvSpPr>
            <a:spLocks noGrp="1"/>
          </p:cNvSpPr>
          <p:nvPr>
            <p:ph type="title"/>
          </p:nvPr>
        </p:nvSpPr>
        <p:spPr/>
        <p:txBody>
          <a:bodyPr/>
          <a:lstStyle/>
          <a:p>
            <a:r>
              <a:rPr lang="en-US" dirty="0"/>
              <a:t>And we will light upon him as the dew falls on the ground . . . and leave not so much as one</a:t>
            </a:r>
          </a:p>
        </p:txBody>
      </p:sp>
    </p:spTree>
    <p:extLst>
      <p:ext uri="{BB962C8B-B14F-4D97-AF65-F5344CB8AC3E}">
        <p14:creationId xmlns:p14="http://schemas.microsoft.com/office/powerpoint/2010/main" val="31556567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Halfa</a:t>
            </a:r>
            <a:r>
              <a:rPr lang="en-US" dirty="0"/>
              <a:t> grass rope, from the tomb of </a:t>
            </a:r>
            <a:r>
              <a:rPr lang="en-US" dirty="0" err="1"/>
              <a:t>Seti</a:t>
            </a:r>
            <a:r>
              <a:rPr lang="en-US" dirty="0"/>
              <a:t> I in the Valley of Kings, circa 1010–890 BC</a:t>
            </a:r>
          </a:p>
        </p:txBody>
      </p:sp>
      <p:sp>
        <p:nvSpPr>
          <p:cNvPr id="3" name="Text Placeholder 2"/>
          <p:cNvSpPr>
            <a:spLocks noGrp="1"/>
          </p:cNvSpPr>
          <p:nvPr>
            <p:ph type="body" sz="quarter" idx="12"/>
          </p:nvPr>
        </p:nvSpPr>
        <p:spPr/>
        <p:txBody>
          <a:bodyPr/>
          <a:lstStyle/>
          <a:p>
            <a:r>
              <a:rPr lang="en-US" dirty="0"/>
              <a:t>17:13</a:t>
            </a:r>
          </a:p>
        </p:txBody>
      </p:sp>
      <p:sp>
        <p:nvSpPr>
          <p:cNvPr id="4" name="Title 3"/>
          <p:cNvSpPr>
            <a:spLocks noGrp="1"/>
          </p:cNvSpPr>
          <p:nvPr>
            <p:ph type="title"/>
          </p:nvPr>
        </p:nvSpPr>
        <p:spPr/>
        <p:txBody>
          <a:bodyPr/>
          <a:lstStyle/>
          <a:p>
            <a:r>
              <a:rPr lang="en-US" dirty="0"/>
              <a:t>If he has gone into a city, then let all Israel bring ropes to that city</a:t>
            </a:r>
          </a:p>
        </p:txBody>
      </p:sp>
      <p:pic>
        <p:nvPicPr>
          <p:cNvPr id="11266" name="Picture 2" descr="C:\Users\Kris\Documents\Bolen\PCB size\British Museum 2019-pcb\Egypt\Halfa grass rope, from tomb of Seti I in Valley of Kings, 1010-890 BC, tb100119994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95325"/>
            <a:ext cx="9144000" cy="546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50999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xmlns="" id="{F8159338-E180-44F6-9078-A276349BE0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3464"/>
            <a:ext cx="9144000" cy="6291072"/>
          </a:xfrm>
          <a:prstGeom prst="rect">
            <a:avLst/>
          </a:prstGeom>
        </p:spPr>
      </p:pic>
      <p:sp>
        <p:nvSpPr>
          <p:cNvPr id="2" name="Text Placeholder 1"/>
          <p:cNvSpPr>
            <a:spLocks noGrp="1"/>
          </p:cNvSpPr>
          <p:nvPr>
            <p:ph type="body" sz="quarter" idx="10"/>
          </p:nvPr>
        </p:nvSpPr>
        <p:spPr/>
        <p:txBody>
          <a:bodyPr/>
          <a:lstStyle/>
          <a:p>
            <a:r>
              <a:rPr lang="en-US" dirty="0"/>
              <a:t>Relief of soldiers carrying a coiled rope, reign of Amenemhat I, circa 1975 BC</a:t>
            </a:r>
          </a:p>
        </p:txBody>
      </p:sp>
      <p:sp>
        <p:nvSpPr>
          <p:cNvPr id="3" name="Text Placeholder 2"/>
          <p:cNvSpPr>
            <a:spLocks noGrp="1"/>
          </p:cNvSpPr>
          <p:nvPr>
            <p:ph type="body" sz="quarter" idx="12"/>
          </p:nvPr>
        </p:nvSpPr>
        <p:spPr/>
        <p:txBody>
          <a:bodyPr/>
          <a:lstStyle/>
          <a:p>
            <a:r>
              <a:rPr lang="en-US" dirty="0"/>
              <a:t>17:13</a:t>
            </a:r>
          </a:p>
        </p:txBody>
      </p:sp>
      <p:sp>
        <p:nvSpPr>
          <p:cNvPr id="4" name="Title 3"/>
          <p:cNvSpPr>
            <a:spLocks noGrp="1"/>
          </p:cNvSpPr>
          <p:nvPr>
            <p:ph type="title"/>
          </p:nvPr>
        </p:nvSpPr>
        <p:spPr/>
        <p:txBody>
          <a:bodyPr/>
          <a:lstStyle/>
          <a:p>
            <a:r>
              <a:rPr lang="en-US" dirty="0"/>
              <a:t>If he has gone into a city, then let all Israel bring ropes to that city</a:t>
            </a:r>
          </a:p>
        </p:txBody>
      </p:sp>
    </p:spTree>
    <p:extLst>
      <p:ext uri="{BB962C8B-B14F-4D97-AF65-F5344CB8AC3E}">
        <p14:creationId xmlns:p14="http://schemas.microsoft.com/office/powerpoint/2010/main" val="19134164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xmlns="" id="{5B58B42C-CBF8-406D-98D9-D242C4FDB0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
            <a:ext cx="9144000" cy="6629400"/>
          </a:xfrm>
          <a:prstGeom prst="rect">
            <a:avLst/>
          </a:prstGeom>
        </p:spPr>
      </p:pic>
      <p:sp>
        <p:nvSpPr>
          <p:cNvPr id="2" name="Text Placeholder 1"/>
          <p:cNvSpPr>
            <a:spLocks noGrp="1"/>
          </p:cNvSpPr>
          <p:nvPr>
            <p:ph type="body" sz="quarter" idx="10"/>
          </p:nvPr>
        </p:nvSpPr>
        <p:spPr/>
        <p:txBody>
          <a:bodyPr/>
          <a:lstStyle/>
          <a:p>
            <a:r>
              <a:rPr lang="en-US" dirty="0"/>
              <a:t>Soldiers breaking a wall, from Ashurnasirpal II’s northwest palace at Nimrud, 9th century BC</a:t>
            </a:r>
          </a:p>
        </p:txBody>
      </p:sp>
      <p:sp>
        <p:nvSpPr>
          <p:cNvPr id="3" name="Text Placeholder 2"/>
          <p:cNvSpPr>
            <a:spLocks noGrp="1"/>
          </p:cNvSpPr>
          <p:nvPr>
            <p:ph type="body" sz="quarter" idx="12"/>
          </p:nvPr>
        </p:nvSpPr>
        <p:spPr/>
        <p:txBody>
          <a:bodyPr/>
          <a:lstStyle/>
          <a:p>
            <a:r>
              <a:rPr lang="en-US" dirty="0"/>
              <a:t>17:13</a:t>
            </a:r>
          </a:p>
        </p:txBody>
      </p:sp>
      <p:sp>
        <p:nvSpPr>
          <p:cNvPr id="4" name="Title 3"/>
          <p:cNvSpPr>
            <a:spLocks noGrp="1"/>
          </p:cNvSpPr>
          <p:nvPr>
            <p:ph type="title"/>
          </p:nvPr>
        </p:nvSpPr>
        <p:spPr/>
        <p:txBody>
          <a:bodyPr/>
          <a:lstStyle/>
          <a:p>
            <a:r>
              <a:rPr lang="en-US" dirty="0"/>
              <a:t>We will drag that city into the valley until not even a small stone can be found there</a:t>
            </a:r>
          </a:p>
        </p:txBody>
      </p:sp>
    </p:spTree>
    <p:extLst>
      <p:ext uri="{BB962C8B-B14F-4D97-AF65-F5344CB8AC3E}">
        <p14:creationId xmlns:p14="http://schemas.microsoft.com/office/powerpoint/2010/main" val="12865747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p:cNvSpPr>
            <a:spLocks noGrp="1"/>
          </p:cNvSpPr>
          <p:nvPr>
            <p:ph type="body" sz="quarter" idx="10"/>
          </p:nvPr>
        </p:nvSpPr>
        <p:spPr/>
        <p:txBody>
          <a:bodyPr/>
          <a:lstStyle/>
          <a:p>
            <a:r>
              <a:rPr lang="en-US" dirty="0"/>
              <a:t>Relief depicting the destruction of the city of </a:t>
            </a:r>
            <a:r>
              <a:rPr lang="en-US" dirty="0" err="1"/>
              <a:t>Hamanu</a:t>
            </a:r>
            <a:r>
              <a:rPr lang="en-US" dirty="0"/>
              <a:t> in Elam by Ashurbanipal, 645–640 BC</a:t>
            </a:r>
          </a:p>
        </p:txBody>
      </p:sp>
      <p:sp>
        <p:nvSpPr>
          <p:cNvPr id="3" name="Text Placeholder 2"/>
          <p:cNvSpPr>
            <a:spLocks noGrp="1"/>
          </p:cNvSpPr>
          <p:nvPr>
            <p:ph type="body" sz="quarter" idx="12"/>
          </p:nvPr>
        </p:nvSpPr>
        <p:spPr/>
        <p:txBody>
          <a:bodyPr/>
          <a:lstStyle/>
          <a:p>
            <a:r>
              <a:rPr lang="en-US" dirty="0"/>
              <a:t>17:13</a:t>
            </a:r>
          </a:p>
        </p:txBody>
      </p:sp>
      <p:sp>
        <p:nvSpPr>
          <p:cNvPr id="4" name="Title 3"/>
          <p:cNvSpPr>
            <a:spLocks noGrp="1"/>
          </p:cNvSpPr>
          <p:nvPr>
            <p:ph type="title"/>
          </p:nvPr>
        </p:nvSpPr>
        <p:spPr/>
        <p:txBody>
          <a:bodyPr/>
          <a:lstStyle/>
          <a:p>
            <a:r>
              <a:rPr lang="en-US" dirty="0"/>
              <a:t>We will drag that city into the valley until not even a small stone can be found there</a:t>
            </a:r>
          </a:p>
        </p:txBody>
      </p:sp>
    </p:spTree>
    <p:extLst>
      <p:ext uri="{BB962C8B-B14F-4D97-AF65-F5344CB8AC3E}">
        <p14:creationId xmlns:p14="http://schemas.microsoft.com/office/powerpoint/2010/main" val="3005973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on a dirt road&#10;&#10;Description automatically generated">
            <a:extLst>
              <a:ext uri="{FF2B5EF4-FFF2-40B4-BE49-F238E27FC236}">
                <a16:creationId xmlns:a16="http://schemas.microsoft.com/office/drawing/2014/main" xmlns="" id="{A9E03750-CAEB-41D5-9D24-9E33A37E84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Men resting in the shade at a camel market in </a:t>
            </a:r>
            <a:r>
              <a:rPr lang="en-US" dirty="0" err="1"/>
              <a:t>Ras</a:t>
            </a:r>
            <a:r>
              <a:rPr lang="en-US" dirty="0"/>
              <a:t> al-Ain</a:t>
            </a:r>
          </a:p>
        </p:txBody>
      </p:sp>
      <p:sp>
        <p:nvSpPr>
          <p:cNvPr id="3" name="Text Placeholder 2"/>
          <p:cNvSpPr>
            <a:spLocks noGrp="1"/>
          </p:cNvSpPr>
          <p:nvPr>
            <p:ph type="body" sz="quarter" idx="12"/>
          </p:nvPr>
        </p:nvSpPr>
        <p:spPr/>
        <p:txBody>
          <a:bodyPr/>
          <a:lstStyle/>
          <a:p>
            <a:r>
              <a:rPr lang="en-US" dirty="0"/>
              <a:t>17:2</a:t>
            </a:r>
          </a:p>
        </p:txBody>
      </p:sp>
      <p:sp>
        <p:nvSpPr>
          <p:cNvPr id="4" name="Title 3"/>
          <p:cNvSpPr>
            <a:spLocks noGrp="1"/>
          </p:cNvSpPr>
          <p:nvPr>
            <p:ph type="title"/>
          </p:nvPr>
        </p:nvSpPr>
        <p:spPr/>
        <p:txBody>
          <a:bodyPr/>
          <a:lstStyle/>
          <a:p>
            <a:r>
              <a:rPr lang="en-US" dirty="0"/>
              <a:t>I will come upon him while he is weary and exhausted, and I will terrify him</a:t>
            </a:r>
          </a:p>
        </p:txBody>
      </p:sp>
    </p:spTree>
    <p:extLst>
      <p:ext uri="{BB962C8B-B14F-4D97-AF65-F5344CB8AC3E}">
        <p14:creationId xmlns:p14="http://schemas.microsoft.com/office/powerpoint/2010/main" val="40136490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8 People of Palestine\Bedouin Men\Bedouin sheikhs, leaders, mat03801.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10000"/>
                    </a14:imgEffect>
                  </a14:imgLayer>
                </a14:imgProps>
              </a:ext>
              <a:ext uri="{28A0092B-C50C-407E-A947-70E740481C1C}">
                <a14:useLocalDpi xmlns:a14="http://schemas.microsoft.com/office/drawing/2010/main" val="0"/>
              </a:ext>
            </a:extLst>
          </a:blip>
          <a:srcRect/>
          <a:stretch>
            <a:fillRect/>
          </a:stretch>
        </p:blipFill>
        <p:spPr bwMode="auto">
          <a:xfrm>
            <a:off x="0" y="265113"/>
            <a:ext cx="9144000" cy="63277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leaders in council, circa 1935</a:t>
            </a:r>
          </a:p>
        </p:txBody>
      </p:sp>
      <p:sp>
        <p:nvSpPr>
          <p:cNvPr id="3" name="Text Placeholder 2"/>
          <p:cNvSpPr>
            <a:spLocks noGrp="1"/>
          </p:cNvSpPr>
          <p:nvPr>
            <p:ph type="body" sz="quarter" idx="12"/>
          </p:nvPr>
        </p:nvSpPr>
        <p:spPr/>
        <p:txBody>
          <a:bodyPr/>
          <a:lstStyle/>
          <a:p>
            <a:r>
              <a:rPr lang="en-US" dirty="0"/>
              <a:t>17:14</a:t>
            </a:r>
          </a:p>
        </p:txBody>
      </p:sp>
      <p:sp>
        <p:nvSpPr>
          <p:cNvPr id="4" name="Title 3"/>
          <p:cNvSpPr>
            <a:spLocks noGrp="1"/>
          </p:cNvSpPr>
          <p:nvPr>
            <p:ph type="title"/>
          </p:nvPr>
        </p:nvSpPr>
        <p:spPr/>
        <p:txBody>
          <a:bodyPr/>
          <a:lstStyle/>
          <a:p>
            <a:r>
              <a:rPr lang="en-US" dirty="0"/>
              <a:t>Then they said, “The counsel of Hushai the </a:t>
            </a:r>
            <a:r>
              <a:rPr lang="en-US" dirty="0" err="1"/>
              <a:t>Archite</a:t>
            </a:r>
            <a:r>
              <a:rPr lang="en-US" dirty="0"/>
              <a:t> is better than the counsel of Ahithophel”</a:t>
            </a:r>
          </a:p>
        </p:txBody>
      </p:sp>
    </p:spTree>
    <p:extLst>
      <p:ext uri="{BB962C8B-B14F-4D97-AF65-F5344CB8AC3E}">
        <p14:creationId xmlns:p14="http://schemas.microsoft.com/office/powerpoint/2010/main" val="16128597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xmlns="" id="{36F25D5E-D95A-4DDA-AEC9-0F2692F38D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3392" y="0"/>
            <a:ext cx="5157216" cy="6858000"/>
          </a:xfrm>
          <a:prstGeom prst="rect">
            <a:avLst/>
          </a:prstGeom>
        </p:spPr>
      </p:pic>
      <p:sp>
        <p:nvSpPr>
          <p:cNvPr id="2" name="Text Placeholder 1"/>
          <p:cNvSpPr>
            <a:spLocks noGrp="1"/>
          </p:cNvSpPr>
          <p:nvPr>
            <p:ph type="body" sz="quarter" idx="10"/>
          </p:nvPr>
        </p:nvSpPr>
        <p:spPr/>
        <p:txBody>
          <a:bodyPr/>
          <a:lstStyle/>
          <a:p>
            <a:r>
              <a:rPr lang="en-US"/>
              <a:t>“Shasu of Yahweh” inscription from Soleb, 14th century BC</a:t>
            </a:r>
          </a:p>
        </p:txBody>
      </p:sp>
      <p:sp>
        <p:nvSpPr>
          <p:cNvPr id="3" name="Text Placeholder 2"/>
          <p:cNvSpPr>
            <a:spLocks noGrp="1"/>
          </p:cNvSpPr>
          <p:nvPr>
            <p:ph type="body" sz="quarter" idx="12"/>
          </p:nvPr>
        </p:nvSpPr>
        <p:spPr/>
        <p:txBody>
          <a:bodyPr/>
          <a:lstStyle/>
          <a:p>
            <a:r>
              <a:rPr lang="en-US" dirty="0"/>
              <a:t>17:14</a:t>
            </a:r>
          </a:p>
        </p:txBody>
      </p:sp>
      <p:sp>
        <p:nvSpPr>
          <p:cNvPr id="4" name="Title 3"/>
          <p:cNvSpPr>
            <a:spLocks noGrp="1"/>
          </p:cNvSpPr>
          <p:nvPr>
            <p:ph type="title"/>
          </p:nvPr>
        </p:nvSpPr>
        <p:spPr/>
        <p:txBody>
          <a:bodyPr/>
          <a:lstStyle/>
          <a:p>
            <a:r>
              <a:rPr lang="en-US" dirty="0"/>
              <a:t>For Yahweh had determined to defeat the good counsel of Ahithophel</a:t>
            </a:r>
          </a:p>
        </p:txBody>
      </p:sp>
    </p:spTree>
    <p:extLst>
      <p:ext uri="{BB962C8B-B14F-4D97-AF65-F5344CB8AC3E}">
        <p14:creationId xmlns:p14="http://schemas.microsoft.com/office/powerpoint/2010/main" val="29679629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993392" y="0"/>
            <a:ext cx="5157216" cy="6858000"/>
            <a:chOff x="1993392" y="0"/>
            <a:chExt cx="5157216" cy="685800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3392" y="0"/>
              <a:ext cx="5157216"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reeform 4"/>
            <p:cNvSpPr/>
            <p:nvPr/>
          </p:nvSpPr>
          <p:spPr>
            <a:xfrm>
              <a:off x="4419584" y="3263105"/>
              <a:ext cx="817927" cy="571341"/>
            </a:xfrm>
            <a:custGeom>
              <a:avLst/>
              <a:gdLst>
                <a:gd name="connsiteX0" fmla="*/ 812006 w 812006"/>
                <a:gd name="connsiteY0" fmla="*/ 42863 h 554832"/>
                <a:gd name="connsiteX1" fmla="*/ 104775 w 812006"/>
                <a:gd name="connsiteY1" fmla="*/ 0 h 554832"/>
                <a:gd name="connsiteX2" fmla="*/ 4762 w 812006"/>
                <a:gd name="connsiteY2" fmla="*/ 59532 h 554832"/>
                <a:gd name="connsiteX3" fmla="*/ 0 w 812006"/>
                <a:gd name="connsiteY3" fmla="*/ 407194 h 554832"/>
                <a:gd name="connsiteX4" fmla="*/ 30956 w 812006"/>
                <a:gd name="connsiteY4" fmla="*/ 509588 h 554832"/>
                <a:gd name="connsiteX5" fmla="*/ 457200 w 812006"/>
                <a:gd name="connsiteY5" fmla="*/ 526257 h 554832"/>
                <a:gd name="connsiteX6" fmla="*/ 469106 w 812006"/>
                <a:gd name="connsiteY6" fmla="*/ 190500 h 554832"/>
                <a:gd name="connsiteX7" fmla="*/ 392906 w 812006"/>
                <a:gd name="connsiteY7" fmla="*/ 192882 h 554832"/>
                <a:gd name="connsiteX8" fmla="*/ 383381 w 812006"/>
                <a:gd name="connsiteY8" fmla="*/ 431007 h 554832"/>
                <a:gd name="connsiteX9" fmla="*/ 104775 w 812006"/>
                <a:gd name="connsiteY9" fmla="*/ 407194 h 554832"/>
                <a:gd name="connsiteX10" fmla="*/ 128587 w 812006"/>
                <a:gd name="connsiteY10" fmla="*/ 90488 h 554832"/>
                <a:gd name="connsiteX11" fmla="*/ 711993 w 812006"/>
                <a:gd name="connsiteY11" fmla="*/ 128588 h 554832"/>
                <a:gd name="connsiteX12" fmla="*/ 697706 w 812006"/>
                <a:gd name="connsiteY12" fmla="*/ 519113 h 554832"/>
                <a:gd name="connsiteX13" fmla="*/ 757237 w 812006"/>
                <a:gd name="connsiteY13" fmla="*/ 554832 h 554832"/>
                <a:gd name="connsiteX14" fmla="*/ 802481 w 812006"/>
                <a:gd name="connsiteY14" fmla="*/ 504825 h 554832"/>
                <a:gd name="connsiteX15" fmla="*/ 812006 w 812006"/>
                <a:gd name="connsiteY15" fmla="*/ 42863 h 554832"/>
                <a:gd name="connsiteX0" fmla="*/ 812006 w 812006"/>
                <a:gd name="connsiteY0" fmla="*/ 42863 h 554832"/>
                <a:gd name="connsiteX1" fmla="*/ 104775 w 812006"/>
                <a:gd name="connsiteY1" fmla="*/ 0 h 554832"/>
                <a:gd name="connsiteX2" fmla="*/ 4762 w 812006"/>
                <a:gd name="connsiteY2" fmla="*/ 59532 h 554832"/>
                <a:gd name="connsiteX3" fmla="*/ 0 w 812006"/>
                <a:gd name="connsiteY3" fmla="*/ 407194 h 554832"/>
                <a:gd name="connsiteX4" fmla="*/ 30956 w 812006"/>
                <a:gd name="connsiteY4" fmla="*/ 509588 h 554832"/>
                <a:gd name="connsiteX5" fmla="*/ 457200 w 812006"/>
                <a:gd name="connsiteY5" fmla="*/ 526257 h 554832"/>
                <a:gd name="connsiteX6" fmla="*/ 469106 w 812006"/>
                <a:gd name="connsiteY6" fmla="*/ 190500 h 554832"/>
                <a:gd name="connsiteX7" fmla="*/ 392906 w 812006"/>
                <a:gd name="connsiteY7" fmla="*/ 192882 h 554832"/>
                <a:gd name="connsiteX8" fmla="*/ 383381 w 812006"/>
                <a:gd name="connsiteY8" fmla="*/ 431007 h 554832"/>
                <a:gd name="connsiteX9" fmla="*/ 104775 w 812006"/>
                <a:gd name="connsiteY9" fmla="*/ 407194 h 554832"/>
                <a:gd name="connsiteX10" fmla="*/ 128587 w 812006"/>
                <a:gd name="connsiteY10" fmla="*/ 90488 h 554832"/>
                <a:gd name="connsiteX11" fmla="*/ 711993 w 812006"/>
                <a:gd name="connsiteY11" fmla="*/ 128588 h 554832"/>
                <a:gd name="connsiteX12" fmla="*/ 697706 w 812006"/>
                <a:gd name="connsiteY12" fmla="*/ 519113 h 554832"/>
                <a:gd name="connsiteX13" fmla="*/ 757237 w 812006"/>
                <a:gd name="connsiteY13" fmla="*/ 554832 h 554832"/>
                <a:gd name="connsiteX14" fmla="*/ 802481 w 812006"/>
                <a:gd name="connsiteY14" fmla="*/ 504825 h 554832"/>
                <a:gd name="connsiteX15" fmla="*/ 812006 w 812006"/>
                <a:gd name="connsiteY15" fmla="*/ 42863 h 554832"/>
                <a:gd name="connsiteX0" fmla="*/ 812006 w 812006"/>
                <a:gd name="connsiteY0" fmla="*/ 58738 h 570707"/>
                <a:gd name="connsiteX1" fmla="*/ 98425 w 812006"/>
                <a:gd name="connsiteY1" fmla="*/ 0 h 570707"/>
                <a:gd name="connsiteX2" fmla="*/ 4762 w 812006"/>
                <a:gd name="connsiteY2" fmla="*/ 75407 h 570707"/>
                <a:gd name="connsiteX3" fmla="*/ 0 w 812006"/>
                <a:gd name="connsiteY3" fmla="*/ 423069 h 570707"/>
                <a:gd name="connsiteX4" fmla="*/ 30956 w 812006"/>
                <a:gd name="connsiteY4" fmla="*/ 525463 h 570707"/>
                <a:gd name="connsiteX5" fmla="*/ 457200 w 812006"/>
                <a:gd name="connsiteY5" fmla="*/ 542132 h 570707"/>
                <a:gd name="connsiteX6" fmla="*/ 469106 w 812006"/>
                <a:gd name="connsiteY6" fmla="*/ 206375 h 570707"/>
                <a:gd name="connsiteX7" fmla="*/ 392906 w 812006"/>
                <a:gd name="connsiteY7" fmla="*/ 208757 h 570707"/>
                <a:gd name="connsiteX8" fmla="*/ 383381 w 812006"/>
                <a:gd name="connsiteY8" fmla="*/ 446882 h 570707"/>
                <a:gd name="connsiteX9" fmla="*/ 104775 w 812006"/>
                <a:gd name="connsiteY9" fmla="*/ 423069 h 570707"/>
                <a:gd name="connsiteX10" fmla="*/ 128587 w 812006"/>
                <a:gd name="connsiteY10" fmla="*/ 106363 h 570707"/>
                <a:gd name="connsiteX11" fmla="*/ 711993 w 812006"/>
                <a:gd name="connsiteY11" fmla="*/ 144463 h 570707"/>
                <a:gd name="connsiteX12" fmla="*/ 697706 w 812006"/>
                <a:gd name="connsiteY12" fmla="*/ 534988 h 570707"/>
                <a:gd name="connsiteX13" fmla="*/ 757237 w 812006"/>
                <a:gd name="connsiteY13" fmla="*/ 570707 h 570707"/>
                <a:gd name="connsiteX14" fmla="*/ 802481 w 812006"/>
                <a:gd name="connsiteY14" fmla="*/ 520700 h 570707"/>
                <a:gd name="connsiteX15" fmla="*/ 812006 w 812006"/>
                <a:gd name="connsiteY15" fmla="*/ 58738 h 570707"/>
                <a:gd name="connsiteX0" fmla="*/ 812006 w 812006"/>
                <a:gd name="connsiteY0" fmla="*/ 58738 h 570707"/>
                <a:gd name="connsiteX1" fmla="*/ 98425 w 812006"/>
                <a:gd name="connsiteY1" fmla="*/ 0 h 570707"/>
                <a:gd name="connsiteX2" fmla="*/ 4762 w 812006"/>
                <a:gd name="connsiteY2" fmla="*/ 75407 h 570707"/>
                <a:gd name="connsiteX3" fmla="*/ 0 w 812006"/>
                <a:gd name="connsiteY3" fmla="*/ 423069 h 570707"/>
                <a:gd name="connsiteX4" fmla="*/ 30956 w 812006"/>
                <a:gd name="connsiteY4" fmla="*/ 525463 h 570707"/>
                <a:gd name="connsiteX5" fmla="*/ 457200 w 812006"/>
                <a:gd name="connsiteY5" fmla="*/ 542132 h 570707"/>
                <a:gd name="connsiteX6" fmla="*/ 469106 w 812006"/>
                <a:gd name="connsiteY6" fmla="*/ 206375 h 570707"/>
                <a:gd name="connsiteX7" fmla="*/ 392906 w 812006"/>
                <a:gd name="connsiteY7" fmla="*/ 208757 h 570707"/>
                <a:gd name="connsiteX8" fmla="*/ 383381 w 812006"/>
                <a:gd name="connsiteY8" fmla="*/ 446882 h 570707"/>
                <a:gd name="connsiteX9" fmla="*/ 104775 w 812006"/>
                <a:gd name="connsiteY9" fmla="*/ 423069 h 570707"/>
                <a:gd name="connsiteX10" fmla="*/ 128587 w 812006"/>
                <a:gd name="connsiteY10" fmla="*/ 106363 h 570707"/>
                <a:gd name="connsiteX11" fmla="*/ 711993 w 812006"/>
                <a:gd name="connsiteY11" fmla="*/ 144463 h 570707"/>
                <a:gd name="connsiteX12" fmla="*/ 697706 w 812006"/>
                <a:gd name="connsiteY12" fmla="*/ 534988 h 570707"/>
                <a:gd name="connsiteX13" fmla="*/ 757237 w 812006"/>
                <a:gd name="connsiteY13" fmla="*/ 570707 h 570707"/>
                <a:gd name="connsiteX14" fmla="*/ 802481 w 812006"/>
                <a:gd name="connsiteY14" fmla="*/ 520700 h 570707"/>
                <a:gd name="connsiteX15" fmla="*/ 812006 w 812006"/>
                <a:gd name="connsiteY15" fmla="*/ 58738 h 570707"/>
                <a:gd name="connsiteX0" fmla="*/ 812006 w 816323"/>
                <a:gd name="connsiteY0" fmla="*/ 58738 h 570707"/>
                <a:gd name="connsiteX1" fmla="*/ 98425 w 816323"/>
                <a:gd name="connsiteY1" fmla="*/ 0 h 570707"/>
                <a:gd name="connsiteX2" fmla="*/ 4762 w 816323"/>
                <a:gd name="connsiteY2" fmla="*/ 75407 h 570707"/>
                <a:gd name="connsiteX3" fmla="*/ 0 w 816323"/>
                <a:gd name="connsiteY3" fmla="*/ 423069 h 570707"/>
                <a:gd name="connsiteX4" fmla="*/ 30956 w 816323"/>
                <a:gd name="connsiteY4" fmla="*/ 525463 h 570707"/>
                <a:gd name="connsiteX5" fmla="*/ 457200 w 816323"/>
                <a:gd name="connsiteY5" fmla="*/ 542132 h 570707"/>
                <a:gd name="connsiteX6" fmla="*/ 469106 w 816323"/>
                <a:gd name="connsiteY6" fmla="*/ 206375 h 570707"/>
                <a:gd name="connsiteX7" fmla="*/ 392906 w 816323"/>
                <a:gd name="connsiteY7" fmla="*/ 208757 h 570707"/>
                <a:gd name="connsiteX8" fmla="*/ 383381 w 816323"/>
                <a:gd name="connsiteY8" fmla="*/ 446882 h 570707"/>
                <a:gd name="connsiteX9" fmla="*/ 104775 w 816323"/>
                <a:gd name="connsiteY9" fmla="*/ 423069 h 570707"/>
                <a:gd name="connsiteX10" fmla="*/ 128587 w 816323"/>
                <a:gd name="connsiteY10" fmla="*/ 106363 h 570707"/>
                <a:gd name="connsiteX11" fmla="*/ 711993 w 816323"/>
                <a:gd name="connsiteY11" fmla="*/ 144463 h 570707"/>
                <a:gd name="connsiteX12" fmla="*/ 697706 w 816323"/>
                <a:gd name="connsiteY12" fmla="*/ 534988 h 570707"/>
                <a:gd name="connsiteX13" fmla="*/ 757237 w 816323"/>
                <a:gd name="connsiteY13" fmla="*/ 570707 h 570707"/>
                <a:gd name="connsiteX14" fmla="*/ 802481 w 816323"/>
                <a:gd name="connsiteY14" fmla="*/ 520700 h 570707"/>
                <a:gd name="connsiteX15" fmla="*/ 812006 w 816323"/>
                <a:gd name="connsiteY15" fmla="*/ 58738 h 570707"/>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12006 w 816323"/>
                <a:gd name="connsiteY0" fmla="*/ 58738 h 582095"/>
                <a:gd name="connsiteX1" fmla="*/ 98425 w 816323"/>
                <a:gd name="connsiteY1" fmla="*/ 0 h 582095"/>
                <a:gd name="connsiteX2" fmla="*/ 4762 w 816323"/>
                <a:gd name="connsiteY2" fmla="*/ 75407 h 582095"/>
                <a:gd name="connsiteX3" fmla="*/ 0 w 816323"/>
                <a:gd name="connsiteY3" fmla="*/ 423069 h 582095"/>
                <a:gd name="connsiteX4" fmla="*/ 30956 w 816323"/>
                <a:gd name="connsiteY4" fmla="*/ 525463 h 582095"/>
                <a:gd name="connsiteX5" fmla="*/ 457200 w 816323"/>
                <a:gd name="connsiteY5" fmla="*/ 542132 h 582095"/>
                <a:gd name="connsiteX6" fmla="*/ 469106 w 816323"/>
                <a:gd name="connsiteY6" fmla="*/ 206375 h 582095"/>
                <a:gd name="connsiteX7" fmla="*/ 392906 w 816323"/>
                <a:gd name="connsiteY7" fmla="*/ 208757 h 582095"/>
                <a:gd name="connsiteX8" fmla="*/ 383381 w 816323"/>
                <a:gd name="connsiteY8" fmla="*/ 446882 h 582095"/>
                <a:gd name="connsiteX9" fmla="*/ 104775 w 816323"/>
                <a:gd name="connsiteY9" fmla="*/ 423069 h 582095"/>
                <a:gd name="connsiteX10" fmla="*/ 128587 w 816323"/>
                <a:gd name="connsiteY10" fmla="*/ 106363 h 582095"/>
                <a:gd name="connsiteX11" fmla="*/ 711993 w 816323"/>
                <a:gd name="connsiteY11" fmla="*/ 144463 h 582095"/>
                <a:gd name="connsiteX12" fmla="*/ 697706 w 816323"/>
                <a:gd name="connsiteY12" fmla="*/ 534988 h 582095"/>
                <a:gd name="connsiteX13" fmla="*/ 757237 w 816323"/>
                <a:gd name="connsiteY13" fmla="*/ 570707 h 582095"/>
                <a:gd name="connsiteX14" fmla="*/ 802481 w 816323"/>
                <a:gd name="connsiteY14" fmla="*/ 520700 h 582095"/>
                <a:gd name="connsiteX15" fmla="*/ 812006 w 816323"/>
                <a:gd name="connsiteY15" fmla="*/ 58738 h 582095"/>
                <a:gd name="connsiteX0" fmla="*/ 812006 w 816323"/>
                <a:gd name="connsiteY0" fmla="*/ 58738 h 580390"/>
                <a:gd name="connsiteX1" fmla="*/ 98425 w 816323"/>
                <a:gd name="connsiteY1" fmla="*/ 0 h 580390"/>
                <a:gd name="connsiteX2" fmla="*/ 4762 w 816323"/>
                <a:gd name="connsiteY2" fmla="*/ 75407 h 580390"/>
                <a:gd name="connsiteX3" fmla="*/ 0 w 816323"/>
                <a:gd name="connsiteY3" fmla="*/ 423069 h 580390"/>
                <a:gd name="connsiteX4" fmla="*/ 30956 w 816323"/>
                <a:gd name="connsiteY4" fmla="*/ 525463 h 580390"/>
                <a:gd name="connsiteX5" fmla="*/ 457200 w 816323"/>
                <a:gd name="connsiteY5" fmla="*/ 542132 h 580390"/>
                <a:gd name="connsiteX6" fmla="*/ 469106 w 816323"/>
                <a:gd name="connsiteY6" fmla="*/ 206375 h 580390"/>
                <a:gd name="connsiteX7" fmla="*/ 392906 w 816323"/>
                <a:gd name="connsiteY7" fmla="*/ 208757 h 580390"/>
                <a:gd name="connsiteX8" fmla="*/ 383381 w 816323"/>
                <a:gd name="connsiteY8" fmla="*/ 446882 h 580390"/>
                <a:gd name="connsiteX9" fmla="*/ 104775 w 816323"/>
                <a:gd name="connsiteY9" fmla="*/ 423069 h 580390"/>
                <a:gd name="connsiteX10" fmla="*/ 128587 w 816323"/>
                <a:gd name="connsiteY10" fmla="*/ 106363 h 580390"/>
                <a:gd name="connsiteX11" fmla="*/ 711993 w 816323"/>
                <a:gd name="connsiteY11" fmla="*/ 144463 h 580390"/>
                <a:gd name="connsiteX12" fmla="*/ 697706 w 816323"/>
                <a:gd name="connsiteY12" fmla="*/ 534988 h 580390"/>
                <a:gd name="connsiteX13" fmla="*/ 757237 w 816323"/>
                <a:gd name="connsiteY13" fmla="*/ 570707 h 580390"/>
                <a:gd name="connsiteX14" fmla="*/ 802481 w 816323"/>
                <a:gd name="connsiteY14" fmla="*/ 520700 h 580390"/>
                <a:gd name="connsiteX15" fmla="*/ 812006 w 816323"/>
                <a:gd name="connsiteY15" fmla="*/ 58738 h 580390"/>
                <a:gd name="connsiteX0" fmla="*/ 822649 w 826966"/>
                <a:gd name="connsiteY0" fmla="*/ 58738 h 580390"/>
                <a:gd name="connsiteX1" fmla="*/ 109068 w 826966"/>
                <a:gd name="connsiteY1" fmla="*/ 0 h 580390"/>
                <a:gd name="connsiteX2" fmla="*/ 15405 w 826966"/>
                <a:gd name="connsiteY2" fmla="*/ 75407 h 580390"/>
                <a:gd name="connsiteX3" fmla="*/ 10643 w 826966"/>
                <a:gd name="connsiteY3" fmla="*/ 423069 h 580390"/>
                <a:gd name="connsiteX4" fmla="*/ 41599 w 826966"/>
                <a:gd name="connsiteY4" fmla="*/ 525463 h 580390"/>
                <a:gd name="connsiteX5" fmla="*/ 477368 w 826966"/>
                <a:gd name="connsiteY5" fmla="*/ 516732 h 580390"/>
                <a:gd name="connsiteX6" fmla="*/ 479749 w 826966"/>
                <a:gd name="connsiteY6" fmla="*/ 206375 h 580390"/>
                <a:gd name="connsiteX7" fmla="*/ 403549 w 826966"/>
                <a:gd name="connsiteY7" fmla="*/ 208757 h 580390"/>
                <a:gd name="connsiteX8" fmla="*/ 394024 w 826966"/>
                <a:gd name="connsiteY8" fmla="*/ 446882 h 580390"/>
                <a:gd name="connsiteX9" fmla="*/ 115418 w 826966"/>
                <a:gd name="connsiteY9" fmla="*/ 423069 h 580390"/>
                <a:gd name="connsiteX10" fmla="*/ 139230 w 826966"/>
                <a:gd name="connsiteY10" fmla="*/ 106363 h 580390"/>
                <a:gd name="connsiteX11" fmla="*/ 722636 w 826966"/>
                <a:gd name="connsiteY11" fmla="*/ 144463 h 580390"/>
                <a:gd name="connsiteX12" fmla="*/ 708349 w 826966"/>
                <a:gd name="connsiteY12" fmla="*/ 534988 h 580390"/>
                <a:gd name="connsiteX13" fmla="*/ 767880 w 826966"/>
                <a:gd name="connsiteY13" fmla="*/ 570707 h 580390"/>
                <a:gd name="connsiteX14" fmla="*/ 813124 w 826966"/>
                <a:gd name="connsiteY14" fmla="*/ 520700 h 580390"/>
                <a:gd name="connsiteX15" fmla="*/ 822649 w 826966"/>
                <a:gd name="connsiteY15" fmla="*/ 58738 h 580390"/>
                <a:gd name="connsiteX0" fmla="*/ 822649 w 826966"/>
                <a:gd name="connsiteY0" fmla="*/ 58738 h 580390"/>
                <a:gd name="connsiteX1" fmla="*/ 109068 w 826966"/>
                <a:gd name="connsiteY1" fmla="*/ 0 h 580390"/>
                <a:gd name="connsiteX2" fmla="*/ 15405 w 826966"/>
                <a:gd name="connsiteY2" fmla="*/ 75407 h 580390"/>
                <a:gd name="connsiteX3" fmla="*/ 10643 w 826966"/>
                <a:gd name="connsiteY3" fmla="*/ 423069 h 580390"/>
                <a:gd name="connsiteX4" fmla="*/ 41599 w 826966"/>
                <a:gd name="connsiteY4" fmla="*/ 525463 h 580390"/>
                <a:gd name="connsiteX5" fmla="*/ 477368 w 826966"/>
                <a:gd name="connsiteY5" fmla="*/ 516732 h 580390"/>
                <a:gd name="connsiteX6" fmla="*/ 479749 w 826966"/>
                <a:gd name="connsiteY6" fmla="*/ 206375 h 580390"/>
                <a:gd name="connsiteX7" fmla="*/ 403549 w 826966"/>
                <a:gd name="connsiteY7" fmla="*/ 208757 h 580390"/>
                <a:gd name="connsiteX8" fmla="*/ 394024 w 826966"/>
                <a:gd name="connsiteY8" fmla="*/ 446882 h 580390"/>
                <a:gd name="connsiteX9" fmla="*/ 115418 w 826966"/>
                <a:gd name="connsiteY9" fmla="*/ 423069 h 580390"/>
                <a:gd name="connsiteX10" fmla="*/ 139230 w 826966"/>
                <a:gd name="connsiteY10" fmla="*/ 106363 h 580390"/>
                <a:gd name="connsiteX11" fmla="*/ 722636 w 826966"/>
                <a:gd name="connsiteY11" fmla="*/ 144463 h 580390"/>
                <a:gd name="connsiteX12" fmla="*/ 708349 w 826966"/>
                <a:gd name="connsiteY12" fmla="*/ 534988 h 580390"/>
                <a:gd name="connsiteX13" fmla="*/ 767880 w 826966"/>
                <a:gd name="connsiteY13" fmla="*/ 570707 h 580390"/>
                <a:gd name="connsiteX14" fmla="*/ 813124 w 826966"/>
                <a:gd name="connsiteY14" fmla="*/ 520700 h 580390"/>
                <a:gd name="connsiteX15" fmla="*/ 822649 w 826966"/>
                <a:gd name="connsiteY15" fmla="*/ 58738 h 580390"/>
                <a:gd name="connsiteX0" fmla="*/ 827419 w 831736"/>
                <a:gd name="connsiteY0" fmla="*/ 58738 h 580390"/>
                <a:gd name="connsiteX1" fmla="*/ 113838 w 831736"/>
                <a:gd name="connsiteY1" fmla="*/ 0 h 580390"/>
                <a:gd name="connsiteX2" fmla="*/ 20175 w 831736"/>
                <a:gd name="connsiteY2" fmla="*/ 75407 h 580390"/>
                <a:gd name="connsiteX3" fmla="*/ 46369 w 831736"/>
                <a:gd name="connsiteY3" fmla="*/ 525463 h 580390"/>
                <a:gd name="connsiteX4" fmla="*/ 482138 w 831736"/>
                <a:gd name="connsiteY4" fmla="*/ 516732 h 580390"/>
                <a:gd name="connsiteX5" fmla="*/ 484519 w 831736"/>
                <a:gd name="connsiteY5" fmla="*/ 206375 h 580390"/>
                <a:gd name="connsiteX6" fmla="*/ 408319 w 831736"/>
                <a:gd name="connsiteY6" fmla="*/ 208757 h 580390"/>
                <a:gd name="connsiteX7" fmla="*/ 398794 w 831736"/>
                <a:gd name="connsiteY7" fmla="*/ 446882 h 580390"/>
                <a:gd name="connsiteX8" fmla="*/ 120188 w 831736"/>
                <a:gd name="connsiteY8" fmla="*/ 423069 h 580390"/>
                <a:gd name="connsiteX9" fmla="*/ 144000 w 831736"/>
                <a:gd name="connsiteY9" fmla="*/ 106363 h 580390"/>
                <a:gd name="connsiteX10" fmla="*/ 727406 w 831736"/>
                <a:gd name="connsiteY10" fmla="*/ 144463 h 580390"/>
                <a:gd name="connsiteX11" fmla="*/ 713119 w 831736"/>
                <a:gd name="connsiteY11" fmla="*/ 534988 h 580390"/>
                <a:gd name="connsiteX12" fmla="*/ 772650 w 831736"/>
                <a:gd name="connsiteY12" fmla="*/ 570707 h 580390"/>
                <a:gd name="connsiteX13" fmla="*/ 817894 w 831736"/>
                <a:gd name="connsiteY13" fmla="*/ 520700 h 580390"/>
                <a:gd name="connsiteX14" fmla="*/ 827419 w 831736"/>
                <a:gd name="connsiteY14" fmla="*/ 58738 h 580390"/>
                <a:gd name="connsiteX0" fmla="*/ 829075 w 833392"/>
                <a:gd name="connsiteY0" fmla="*/ 58738 h 580390"/>
                <a:gd name="connsiteX1" fmla="*/ 115494 w 833392"/>
                <a:gd name="connsiteY1" fmla="*/ 0 h 580390"/>
                <a:gd name="connsiteX2" fmla="*/ 21831 w 833392"/>
                <a:gd name="connsiteY2" fmla="*/ 75407 h 580390"/>
                <a:gd name="connsiteX3" fmla="*/ 48025 w 833392"/>
                <a:gd name="connsiteY3" fmla="*/ 525463 h 580390"/>
                <a:gd name="connsiteX4" fmla="*/ 483794 w 833392"/>
                <a:gd name="connsiteY4" fmla="*/ 516732 h 580390"/>
                <a:gd name="connsiteX5" fmla="*/ 486175 w 833392"/>
                <a:gd name="connsiteY5" fmla="*/ 206375 h 580390"/>
                <a:gd name="connsiteX6" fmla="*/ 409975 w 833392"/>
                <a:gd name="connsiteY6" fmla="*/ 208757 h 580390"/>
                <a:gd name="connsiteX7" fmla="*/ 400450 w 833392"/>
                <a:gd name="connsiteY7" fmla="*/ 446882 h 580390"/>
                <a:gd name="connsiteX8" fmla="*/ 121844 w 833392"/>
                <a:gd name="connsiteY8" fmla="*/ 423069 h 580390"/>
                <a:gd name="connsiteX9" fmla="*/ 145656 w 833392"/>
                <a:gd name="connsiteY9" fmla="*/ 106363 h 580390"/>
                <a:gd name="connsiteX10" fmla="*/ 729062 w 833392"/>
                <a:gd name="connsiteY10" fmla="*/ 144463 h 580390"/>
                <a:gd name="connsiteX11" fmla="*/ 714775 w 833392"/>
                <a:gd name="connsiteY11" fmla="*/ 534988 h 580390"/>
                <a:gd name="connsiteX12" fmla="*/ 774306 w 833392"/>
                <a:gd name="connsiteY12" fmla="*/ 570707 h 580390"/>
                <a:gd name="connsiteX13" fmla="*/ 819550 w 833392"/>
                <a:gd name="connsiteY13" fmla="*/ 520700 h 580390"/>
                <a:gd name="connsiteX14" fmla="*/ 829075 w 833392"/>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84985 w 817927"/>
                <a:gd name="connsiteY7" fmla="*/ 446882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84985 w 817927"/>
                <a:gd name="connsiteY7" fmla="*/ 446882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84985 w 817927"/>
                <a:gd name="connsiteY7" fmla="*/ 446882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84985 w 817927"/>
                <a:gd name="connsiteY7" fmla="*/ 446882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400860 w 817927"/>
                <a:gd name="connsiteY7" fmla="*/ 4056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80390"/>
                <a:gd name="connsiteX1" fmla="*/ 100029 w 817927"/>
                <a:gd name="connsiteY1" fmla="*/ 0 h 580390"/>
                <a:gd name="connsiteX2" fmla="*/ 6366 w 817927"/>
                <a:gd name="connsiteY2" fmla="*/ 75407 h 580390"/>
                <a:gd name="connsiteX3" fmla="*/ 32560 w 817927"/>
                <a:gd name="connsiteY3" fmla="*/ 525463 h 580390"/>
                <a:gd name="connsiteX4" fmla="*/ 468329 w 817927"/>
                <a:gd name="connsiteY4" fmla="*/ 516732 h 580390"/>
                <a:gd name="connsiteX5" fmla="*/ 470710 w 817927"/>
                <a:gd name="connsiteY5" fmla="*/ 206375 h 580390"/>
                <a:gd name="connsiteX6" fmla="*/ 394510 w 817927"/>
                <a:gd name="connsiteY6" fmla="*/ 208757 h 580390"/>
                <a:gd name="connsiteX7" fmla="*/ 394510 w 817927"/>
                <a:gd name="connsiteY7" fmla="*/ 431007 h 580390"/>
                <a:gd name="connsiteX8" fmla="*/ 106379 w 817927"/>
                <a:gd name="connsiteY8" fmla="*/ 423069 h 580390"/>
                <a:gd name="connsiteX9" fmla="*/ 130191 w 817927"/>
                <a:gd name="connsiteY9" fmla="*/ 106363 h 580390"/>
                <a:gd name="connsiteX10" fmla="*/ 713597 w 817927"/>
                <a:gd name="connsiteY10" fmla="*/ 144463 h 580390"/>
                <a:gd name="connsiteX11" fmla="*/ 699310 w 817927"/>
                <a:gd name="connsiteY11" fmla="*/ 534988 h 580390"/>
                <a:gd name="connsiteX12" fmla="*/ 758841 w 817927"/>
                <a:gd name="connsiteY12" fmla="*/ 570707 h 580390"/>
                <a:gd name="connsiteX13" fmla="*/ 804085 w 817927"/>
                <a:gd name="connsiteY13" fmla="*/ 520700 h 580390"/>
                <a:gd name="connsiteX14" fmla="*/ 813610 w 817927"/>
                <a:gd name="connsiteY14" fmla="*/ 58738 h 580390"/>
                <a:gd name="connsiteX0" fmla="*/ 813610 w 817927"/>
                <a:gd name="connsiteY0" fmla="*/ 58738 h 576989"/>
                <a:gd name="connsiteX1" fmla="*/ 100029 w 817927"/>
                <a:gd name="connsiteY1" fmla="*/ 0 h 576989"/>
                <a:gd name="connsiteX2" fmla="*/ 6366 w 817927"/>
                <a:gd name="connsiteY2" fmla="*/ 75407 h 576989"/>
                <a:gd name="connsiteX3" fmla="*/ 32560 w 817927"/>
                <a:gd name="connsiteY3" fmla="*/ 525463 h 576989"/>
                <a:gd name="connsiteX4" fmla="*/ 468329 w 817927"/>
                <a:gd name="connsiteY4" fmla="*/ 516732 h 576989"/>
                <a:gd name="connsiteX5" fmla="*/ 470710 w 817927"/>
                <a:gd name="connsiteY5" fmla="*/ 206375 h 576989"/>
                <a:gd name="connsiteX6" fmla="*/ 394510 w 817927"/>
                <a:gd name="connsiteY6" fmla="*/ 208757 h 576989"/>
                <a:gd name="connsiteX7" fmla="*/ 394510 w 817927"/>
                <a:gd name="connsiteY7" fmla="*/ 431007 h 576989"/>
                <a:gd name="connsiteX8" fmla="*/ 106379 w 817927"/>
                <a:gd name="connsiteY8" fmla="*/ 423069 h 576989"/>
                <a:gd name="connsiteX9" fmla="*/ 130191 w 817927"/>
                <a:gd name="connsiteY9" fmla="*/ 106363 h 576989"/>
                <a:gd name="connsiteX10" fmla="*/ 713597 w 817927"/>
                <a:gd name="connsiteY10" fmla="*/ 144463 h 576989"/>
                <a:gd name="connsiteX11" fmla="*/ 699310 w 817927"/>
                <a:gd name="connsiteY11" fmla="*/ 534988 h 576989"/>
                <a:gd name="connsiteX12" fmla="*/ 758841 w 817927"/>
                <a:gd name="connsiteY12" fmla="*/ 570707 h 576989"/>
                <a:gd name="connsiteX13" fmla="*/ 804085 w 817927"/>
                <a:gd name="connsiteY13" fmla="*/ 520700 h 576989"/>
                <a:gd name="connsiteX14" fmla="*/ 813610 w 817927"/>
                <a:gd name="connsiteY14" fmla="*/ 58738 h 576989"/>
                <a:gd name="connsiteX0" fmla="*/ 813610 w 817927"/>
                <a:gd name="connsiteY0" fmla="*/ 58738 h 571341"/>
                <a:gd name="connsiteX1" fmla="*/ 100029 w 817927"/>
                <a:gd name="connsiteY1" fmla="*/ 0 h 571341"/>
                <a:gd name="connsiteX2" fmla="*/ 6366 w 817927"/>
                <a:gd name="connsiteY2" fmla="*/ 75407 h 571341"/>
                <a:gd name="connsiteX3" fmla="*/ 32560 w 817927"/>
                <a:gd name="connsiteY3" fmla="*/ 525463 h 571341"/>
                <a:gd name="connsiteX4" fmla="*/ 468329 w 817927"/>
                <a:gd name="connsiteY4" fmla="*/ 516732 h 571341"/>
                <a:gd name="connsiteX5" fmla="*/ 470710 w 817927"/>
                <a:gd name="connsiteY5" fmla="*/ 206375 h 571341"/>
                <a:gd name="connsiteX6" fmla="*/ 394510 w 817927"/>
                <a:gd name="connsiteY6" fmla="*/ 208757 h 571341"/>
                <a:gd name="connsiteX7" fmla="*/ 394510 w 817927"/>
                <a:gd name="connsiteY7" fmla="*/ 431007 h 571341"/>
                <a:gd name="connsiteX8" fmla="*/ 106379 w 817927"/>
                <a:gd name="connsiteY8" fmla="*/ 423069 h 571341"/>
                <a:gd name="connsiteX9" fmla="*/ 130191 w 817927"/>
                <a:gd name="connsiteY9" fmla="*/ 106363 h 571341"/>
                <a:gd name="connsiteX10" fmla="*/ 713597 w 817927"/>
                <a:gd name="connsiteY10" fmla="*/ 144463 h 571341"/>
                <a:gd name="connsiteX11" fmla="*/ 699310 w 817927"/>
                <a:gd name="connsiteY11" fmla="*/ 534988 h 571341"/>
                <a:gd name="connsiteX12" fmla="*/ 758841 w 817927"/>
                <a:gd name="connsiteY12" fmla="*/ 570707 h 571341"/>
                <a:gd name="connsiteX13" fmla="*/ 804085 w 817927"/>
                <a:gd name="connsiteY13" fmla="*/ 520700 h 571341"/>
                <a:gd name="connsiteX14" fmla="*/ 813610 w 817927"/>
                <a:gd name="connsiteY14" fmla="*/ 58738 h 571341"/>
                <a:gd name="connsiteX0" fmla="*/ 813610 w 817927"/>
                <a:gd name="connsiteY0" fmla="*/ 58738 h 571341"/>
                <a:gd name="connsiteX1" fmla="*/ 100029 w 817927"/>
                <a:gd name="connsiteY1" fmla="*/ 0 h 571341"/>
                <a:gd name="connsiteX2" fmla="*/ 6366 w 817927"/>
                <a:gd name="connsiteY2" fmla="*/ 75407 h 571341"/>
                <a:gd name="connsiteX3" fmla="*/ 32560 w 817927"/>
                <a:gd name="connsiteY3" fmla="*/ 525463 h 571341"/>
                <a:gd name="connsiteX4" fmla="*/ 468329 w 817927"/>
                <a:gd name="connsiteY4" fmla="*/ 516732 h 571341"/>
                <a:gd name="connsiteX5" fmla="*/ 470710 w 817927"/>
                <a:gd name="connsiteY5" fmla="*/ 206375 h 571341"/>
                <a:gd name="connsiteX6" fmla="*/ 394510 w 817927"/>
                <a:gd name="connsiteY6" fmla="*/ 208757 h 571341"/>
                <a:gd name="connsiteX7" fmla="*/ 394510 w 817927"/>
                <a:gd name="connsiteY7" fmla="*/ 431007 h 571341"/>
                <a:gd name="connsiteX8" fmla="*/ 106379 w 817927"/>
                <a:gd name="connsiteY8" fmla="*/ 423069 h 571341"/>
                <a:gd name="connsiteX9" fmla="*/ 130191 w 817927"/>
                <a:gd name="connsiteY9" fmla="*/ 106363 h 571341"/>
                <a:gd name="connsiteX10" fmla="*/ 713597 w 817927"/>
                <a:gd name="connsiteY10" fmla="*/ 144463 h 571341"/>
                <a:gd name="connsiteX11" fmla="*/ 699310 w 817927"/>
                <a:gd name="connsiteY11" fmla="*/ 534988 h 571341"/>
                <a:gd name="connsiteX12" fmla="*/ 758841 w 817927"/>
                <a:gd name="connsiteY12" fmla="*/ 570707 h 571341"/>
                <a:gd name="connsiteX13" fmla="*/ 804085 w 817927"/>
                <a:gd name="connsiteY13" fmla="*/ 520700 h 571341"/>
                <a:gd name="connsiteX14" fmla="*/ 813610 w 817927"/>
                <a:gd name="connsiteY14" fmla="*/ 58738 h 57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7927" h="571341">
                  <a:moveTo>
                    <a:pt x="813610" y="58738"/>
                  </a:moveTo>
                  <a:cubicBezTo>
                    <a:pt x="791650" y="39159"/>
                    <a:pt x="337889" y="19579"/>
                    <a:pt x="100029" y="0"/>
                  </a:cubicBezTo>
                  <a:cubicBezTo>
                    <a:pt x="66691" y="19844"/>
                    <a:pt x="33354" y="17463"/>
                    <a:pt x="6366" y="75407"/>
                  </a:cubicBezTo>
                  <a:cubicBezTo>
                    <a:pt x="-4879" y="162984"/>
                    <a:pt x="-4100" y="488224"/>
                    <a:pt x="32560" y="525463"/>
                  </a:cubicBezTo>
                  <a:cubicBezTo>
                    <a:pt x="53760" y="546998"/>
                    <a:pt x="411179" y="544513"/>
                    <a:pt x="468329" y="516732"/>
                  </a:cubicBezTo>
                  <a:cubicBezTo>
                    <a:pt x="509120" y="496903"/>
                    <a:pt x="481426" y="261937"/>
                    <a:pt x="470710" y="206375"/>
                  </a:cubicBezTo>
                  <a:lnTo>
                    <a:pt x="394510" y="208757"/>
                  </a:lnTo>
                  <a:lnTo>
                    <a:pt x="394510" y="431007"/>
                  </a:lnTo>
                  <a:cubicBezTo>
                    <a:pt x="368713" y="444501"/>
                    <a:pt x="150432" y="477176"/>
                    <a:pt x="106379" y="423069"/>
                  </a:cubicBezTo>
                  <a:cubicBezTo>
                    <a:pt x="62326" y="368962"/>
                    <a:pt x="102013" y="124222"/>
                    <a:pt x="130191" y="106363"/>
                  </a:cubicBezTo>
                  <a:cubicBezTo>
                    <a:pt x="150829" y="89695"/>
                    <a:pt x="690578" y="115888"/>
                    <a:pt x="713597" y="144463"/>
                  </a:cubicBezTo>
                  <a:cubicBezTo>
                    <a:pt x="734235" y="166688"/>
                    <a:pt x="704072" y="404813"/>
                    <a:pt x="699310" y="534988"/>
                  </a:cubicBezTo>
                  <a:cubicBezTo>
                    <a:pt x="718757" y="570311"/>
                    <a:pt x="741379" y="573088"/>
                    <a:pt x="758841" y="570707"/>
                  </a:cubicBezTo>
                  <a:cubicBezTo>
                    <a:pt x="776303" y="568326"/>
                    <a:pt x="792576" y="558403"/>
                    <a:pt x="804085" y="520700"/>
                  </a:cubicBezTo>
                  <a:cubicBezTo>
                    <a:pt x="807260" y="366713"/>
                    <a:pt x="826310" y="95250"/>
                    <a:pt x="813610" y="58738"/>
                  </a:cubicBezTo>
                  <a:close/>
                </a:path>
              </a:pathLst>
            </a:custGeom>
            <a:solidFill>
              <a:srgbClr val="C1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5352301" y="3270532"/>
              <a:ext cx="310311" cy="1133359"/>
            </a:xfrm>
            <a:custGeom>
              <a:avLst/>
              <a:gdLst>
                <a:gd name="connsiteX0" fmla="*/ 85725 w 297657"/>
                <a:gd name="connsiteY0" fmla="*/ 1112044 h 1112044"/>
                <a:gd name="connsiteX1" fmla="*/ 130969 w 297657"/>
                <a:gd name="connsiteY1" fmla="*/ 807244 h 1112044"/>
                <a:gd name="connsiteX2" fmla="*/ 264319 w 297657"/>
                <a:gd name="connsiteY2" fmla="*/ 745331 h 1112044"/>
                <a:gd name="connsiteX3" fmla="*/ 297657 w 297657"/>
                <a:gd name="connsiteY3" fmla="*/ 69056 h 1112044"/>
                <a:gd name="connsiteX4" fmla="*/ 230982 w 297657"/>
                <a:gd name="connsiteY4" fmla="*/ 0 h 1112044"/>
                <a:gd name="connsiteX5" fmla="*/ 14288 w 297657"/>
                <a:gd name="connsiteY5" fmla="*/ 173831 h 1112044"/>
                <a:gd name="connsiteX6" fmla="*/ 0 w 297657"/>
                <a:gd name="connsiteY6" fmla="*/ 1100138 h 1112044"/>
                <a:gd name="connsiteX7" fmla="*/ 85725 w 297657"/>
                <a:gd name="connsiteY7" fmla="*/ 1112044 h 1112044"/>
                <a:gd name="connsiteX0" fmla="*/ 85725 w 297657"/>
                <a:gd name="connsiteY0" fmla="*/ 1131333 h 1131333"/>
                <a:gd name="connsiteX1" fmla="*/ 130969 w 297657"/>
                <a:gd name="connsiteY1" fmla="*/ 826533 h 1131333"/>
                <a:gd name="connsiteX2" fmla="*/ 264319 w 297657"/>
                <a:gd name="connsiteY2" fmla="*/ 764620 h 1131333"/>
                <a:gd name="connsiteX3" fmla="*/ 297657 w 297657"/>
                <a:gd name="connsiteY3" fmla="*/ 88345 h 1131333"/>
                <a:gd name="connsiteX4" fmla="*/ 230982 w 297657"/>
                <a:gd name="connsiteY4" fmla="*/ 19289 h 1131333"/>
                <a:gd name="connsiteX5" fmla="*/ 14288 w 297657"/>
                <a:gd name="connsiteY5" fmla="*/ 193120 h 1131333"/>
                <a:gd name="connsiteX6" fmla="*/ 0 w 297657"/>
                <a:gd name="connsiteY6" fmla="*/ 1119427 h 1131333"/>
                <a:gd name="connsiteX7" fmla="*/ 85725 w 297657"/>
                <a:gd name="connsiteY7" fmla="*/ 1131333 h 1131333"/>
                <a:gd name="connsiteX0" fmla="*/ 85725 w 297657"/>
                <a:gd name="connsiteY0" fmla="*/ 1115872 h 1115872"/>
                <a:gd name="connsiteX1" fmla="*/ 130969 w 297657"/>
                <a:gd name="connsiteY1" fmla="*/ 811072 h 1115872"/>
                <a:gd name="connsiteX2" fmla="*/ 264319 w 297657"/>
                <a:gd name="connsiteY2" fmla="*/ 749159 h 1115872"/>
                <a:gd name="connsiteX3" fmla="*/ 297657 w 297657"/>
                <a:gd name="connsiteY3" fmla="*/ 72884 h 1115872"/>
                <a:gd name="connsiteX4" fmla="*/ 230982 w 297657"/>
                <a:gd name="connsiteY4" fmla="*/ 3828 h 1115872"/>
                <a:gd name="connsiteX5" fmla="*/ 14288 w 297657"/>
                <a:gd name="connsiteY5" fmla="*/ 177659 h 1115872"/>
                <a:gd name="connsiteX6" fmla="*/ 0 w 297657"/>
                <a:gd name="connsiteY6" fmla="*/ 1103966 h 1115872"/>
                <a:gd name="connsiteX7" fmla="*/ 85725 w 297657"/>
                <a:gd name="connsiteY7" fmla="*/ 1115872 h 1115872"/>
                <a:gd name="connsiteX0" fmla="*/ 85725 w 297657"/>
                <a:gd name="connsiteY0" fmla="*/ 1118112 h 1118112"/>
                <a:gd name="connsiteX1" fmla="*/ 130969 w 297657"/>
                <a:gd name="connsiteY1" fmla="*/ 813312 h 1118112"/>
                <a:gd name="connsiteX2" fmla="*/ 264319 w 297657"/>
                <a:gd name="connsiteY2" fmla="*/ 751399 h 1118112"/>
                <a:gd name="connsiteX3" fmla="*/ 297657 w 297657"/>
                <a:gd name="connsiteY3" fmla="*/ 75124 h 1118112"/>
                <a:gd name="connsiteX4" fmla="*/ 211932 w 297657"/>
                <a:gd name="connsiteY4" fmla="*/ 3687 h 1118112"/>
                <a:gd name="connsiteX5" fmla="*/ 14288 w 297657"/>
                <a:gd name="connsiteY5" fmla="*/ 179899 h 1118112"/>
                <a:gd name="connsiteX6" fmla="*/ 0 w 297657"/>
                <a:gd name="connsiteY6" fmla="*/ 1106206 h 1118112"/>
                <a:gd name="connsiteX7" fmla="*/ 85725 w 297657"/>
                <a:gd name="connsiteY7" fmla="*/ 1118112 h 1118112"/>
                <a:gd name="connsiteX0" fmla="*/ 85725 w 297657"/>
                <a:gd name="connsiteY0" fmla="*/ 1118112 h 1118112"/>
                <a:gd name="connsiteX1" fmla="*/ 130969 w 297657"/>
                <a:gd name="connsiteY1" fmla="*/ 813312 h 1118112"/>
                <a:gd name="connsiteX2" fmla="*/ 264319 w 297657"/>
                <a:gd name="connsiteY2" fmla="*/ 751399 h 1118112"/>
                <a:gd name="connsiteX3" fmla="*/ 297657 w 297657"/>
                <a:gd name="connsiteY3" fmla="*/ 75124 h 1118112"/>
                <a:gd name="connsiteX4" fmla="*/ 211932 w 297657"/>
                <a:gd name="connsiteY4" fmla="*/ 3687 h 1118112"/>
                <a:gd name="connsiteX5" fmla="*/ 14288 w 297657"/>
                <a:gd name="connsiteY5" fmla="*/ 179899 h 1118112"/>
                <a:gd name="connsiteX6" fmla="*/ 0 w 297657"/>
                <a:gd name="connsiteY6" fmla="*/ 1106206 h 1118112"/>
                <a:gd name="connsiteX7" fmla="*/ 85725 w 297657"/>
                <a:gd name="connsiteY7" fmla="*/ 1118112 h 1118112"/>
                <a:gd name="connsiteX0" fmla="*/ 87198 w 299130"/>
                <a:gd name="connsiteY0" fmla="*/ 1118112 h 1118112"/>
                <a:gd name="connsiteX1" fmla="*/ 132442 w 299130"/>
                <a:gd name="connsiteY1" fmla="*/ 813312 h 1118112"/>
                <a:gd name="connsiteX2" fmla="*/ 265792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18112"/>
                <a:gd name="connsiteX1" fmla="*/ 132442 w 299130"/>
                <a:gd name="connsiteY1" fmla="*/ 813312 h 1118112"/>
                <a:gd name="connsiteX2" fmla="*/ 251505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18112"/>
                <a:gd name="connsiteX1" fmla="*/ 132442 w 299130"/>
                <a:gd name="connsiteY1" fmla="*/ 813312 h 1118112"/>
                <a:gd name="connsiteX2" fmla="*/ 251505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18112"/>
                <a:gd name="connsiteX1" fmla="*/ 132442 w 299130"/>
                <a:gd name="connsiteY1" fmla="*/ 813312 h 1118112"/>
                <a:gd name="connsiteX2" fmla="*/ 251505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18112"/>
                <a:gd name="connsiteX1" fmla="*/ 132442 w 299130"/>
                <a:gd name="connsiteY1" fmla="*/ 813312 h 1118112"/>
                <a:gd name="connsiteX2" fmla="*/ 251505 w 299130"/>
                <a:gd name="connsiteY2" fmla="*/ 751399 h 1118112"/>
                <a:gd name="connsiteX3" fmla="*/ 299130 w 299130"/>
                <a:gd name="connsiteY3" fmla="*/ 75124 h 1118112"/>
                <a:gd name="connsiteX4" fmla="*/ 213405 w 299130"/>
                <a:gd name="connsiteY4" fmla="*/ 3687 h 1118112"/>
                <a:gd name="connsiteX5" fmla="*/ 15761 w 299130"/>
                <a:gd name="connsiteY5" fmla="*/ 179899 h 1118112"/>
                <a:gd name="connsiteX6" fmla="*/ 1473 w 299130"/>
                <a:gd name="connsiteY6" fmla="*/ 1106206 h 1118112"/>
                <a:gd name="connsiteX7" fmla="*/ 87198 w 299130"/>
                <a:gd name="connsiteY7" fmla="*/ 1118112 h 1118112"/>
                <a:gd name="connsiteX0" fmla="*/ 87198 w 299130"/>
                <a:gd name="connsiteY0" fmla="*/ 1118112 h 1127979"/>
                <a:gd name="connsiteX1" fmla="*/ 132442 w 299130"/>
                <a:gd name="connsiteY1" fmla="*/ 813312 h 1127979"/>
                <a:gd name="connsiteX2" fmla="*/ 251505 w 299130"/>
                <a:gd name="connsiteY2" fmla="*/ 751399 h 1127979"/>
                <a:gd name="connsiteX3" fmla="*/ 299130 w 299130"/>
                <a:gd name="connsiteY3" fmla="*/ 75124 h 1127979"/>
                <a:gd name="connsiteX4" fmla="*/ 213405 w 299130"/>
                <a:gd name="connsiteY4" fmla="*/ 3687 h 1127979"/>
                <a:gd name="connsiteX5" fmla="*/ 15761 w 299130"/>
                <a:gd name="connsiteY5" fmla="*/ 179899 h 1127979"/>
                <a:gd name="connsiteX6" fmla="*/ 1473 w 299130"/>
                <a:gd name="connsiteY6" fmla="*/ 1106206 h 1127979"/>
                <a:gd name="connsiteX7" fmla="*/ 87198 w 299130"/>
                <a:gd name="connsiteY7" fmla="*/ 1118112 h 1127979"/>
                <a:gd name="connsiteX0" fmla="*/ 224115 w 436047"/>
                <a:gd name="connsiteY0" fmla="*/ 1118112 h 1127979"/>
                <a:gd name="connsiteX1" fmla="*/ 269359 w 436047"/>
                <a:gd name="connsiteY1" fmla="*/ 813312 h 1127979"/>
                <a:gd name="connsiteX2" fmla="*/ 388422 w 436047"/>
                <a:gd name="connsiteY2" fmla="*/ 751399 h 1127979"/>
                <a:gd name="connsiteX3" fmla="*/ 436047 w 436047"/>
                <a:gd name="connsiteY3" fmla="*/ 75124 h 1127979"/>
                <a:gd name="connsiteX4" fmla="*/ 350322 w 436047"/>
                <a:gd name="connsiteY4" fmla="*/ 3687 h 1127979"/>
                <a:gd name="connsiteX5" fmla="*/ 152678 w 436047"/>
                <a:gd name="connsiteY5" fmla="*/ 179899 h 1127979"/>
                <a:gd name="connsiteX6" fmla="*/ 138390 w 436047"/>
                <a:gd name="connsiteY6" fmla="*/ 1106206 h 1127979"/>
                <a:gd name="connsiteX7" fmla="*/ 224115 w 436047"/>
                <a:gd name="connsiteY7" fmla="*/ 1118112 h 1127979"/>
                <a:gd name="connsiteX0" fmla="*/ 98379 w 310311"/>
                <a:gd name="connsiteY0" fmla="*/ 1118112 h 1133359"/>
                <a:gd name="connsiteX1" fmla="*/ 143623 w 310311"/>
                <a:gd name="connsiteY1" fmla="*/ 813312 h 1133359"/>
                <a:gd name="connsiteX2" fmla="*/ 262686 w 310311"/>
                <a:gd name="connsiteY2" fmla="*/ 751399 h 1133359"/>
                <a:gd name="connsiteX3" fmla="*/ 310311 w 310311"/>
                <a:gd name="connsiteY3" fmla="*/ 75124 h 1133359"/>
                <a:gd name="connsiteX4" fmla="*/ 224586 w 310311"/>
                <a:gd name="connsiteY4" fmla="*/ 3687 h 1133359"/>
                <a:gd name="connsiteX5" fmla="*/ 26942 w 310311"/>
                <a:gd name="connsiteY5" fmla="*/ 179899 h 1133359"/>
                <a:gd name="connsiteX6" fmla="*/ 12654 w 310311"/>
                <a:gd name="connsiteY6" fmla="*/ 1106206 h 1133359"/>
                <a:gd name="connsiteX7" fmla="*/ 98379 w 310311"/>
                <a:gd name="connsiteY7" fmla="*/ 1118112 h 113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311" h="1133359">
                  <a:moveTo>
                    <a:pt x="98379" y="1118112"/>
                  </a:moveTo>
                  <a:cubicBezTo>
                    <a:pt x="120207" y="1069296"/>
                    <a:pt x="116239" y="874431"/>
                    <a:pt x="143623" y="813312"/>
                  </a:cubicBezTo>
                  <a:cubicBezTo>
                    <a:pt x="171007" y="752193"/>
                    <a:pt x="225380" y="786323"/>
                    <a:pt x="262686" y="751399"/>
                  </a:cubicBezTo>
                  <a:cubicBezTo>
                    <a:pt x="299992" y="711711"/>
                    <a:pt x="294436" y="300549"/>
                    <a:pt x="310311" y="75124"/>
                  </a:cubicBezTo>
                  <a:cubicBezTo>
                    <a:pt x="295230" y="34246"/>
                    <a:pt x="271814" y="-13776"/>
                    <a:pt x="224586" y="3687"/>
                  </a:cubicBezTo>
                  <a:cubicBezTo>
                    <a:pt x="177358" y="21150"/>
                    <a:pt x="32213" y="121155"/>
                    <a:pt x="26942" y="179899"/>
                  </a:cubicBezTo>
                  <a:cubicBezTo>
                    <a:pt x="-656" y="487469"/>
                    <a:pt x="-9846" y="1016096"/>
                    <a:pt x="12654" y="1106206"/>
                  </a:cubicBezTo>
                  <a:cubicBezTo>
                    <a:pt x="19643" y="1134196"/>
                    <a:pt x="86603" y="1144448"/>
                    <a:pt x="98379" y="1118112"/>
                  </a:cubicBezTo>
                  <a:close/>
                </a:path>
              </a:pathLst>
            </a:custGeom>
            <a:solidFill>
              <a:srgbClr val="C1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5804765" y="3317521"/>
              <a:ext cx="326992" cy="1131902"/>
            </a:xfrm>
            <a:custGeom>
              <a:avLst/>
              <a:gdLst>
                <a:gd name="connsiteX0" fmla="*/ 0 w 321469"/>
                <a:gd name="connsiteY0" fmla="*/ 1107281 h 1107281"/>
                <a:gd name="connsiteX1" fmla="*/ 78581 w 321469"/>
                <a:gd name="connsiteY1" fmla="*/ 1104900 h 1107281"/>
                <a:gd name="connsiteX2" fmla="*/ 104775 w 321469"/>
                <a:gd name="connsiteY2" fmla="*/ 842962 h 1107281"/>
                <a:gd name="connsiteX3" fmla="*/ 321469 w 321469"/>
                <a:gd name="connsiteY3" fmla="*/ 711993 h 1107281"/>
                <a:gd name="connsiteX4" fmla="*/ 307181 w 321469"/>
                <a:gd name="connsiteY4" fmla="*/ 133350 h 1107281"/>
                <a:gd name="connsiteX5" fmla="*/ 116681 w 321469"/>
                <a:gd name="connsiteY5" fmla="*/ 0 h 1107281"/>
                <a:gd name="connsiteX6" fmla="*/ 42862 w 321469"/>
                <a:gd name="connsiteY6" fmla="*/ 23812 h 1107281"/>
                <a:gd name="connsiteX7" fmla="*/ 0 w 321469"/>
                <a:gd name="connsiteY7" fmla="*/ 1107281 h 1107281"/>
                <a:gd name="connsiteX0" fmla="*/ 0 w 321469"/>
                <a:gd name="connsiteY0" fmla="*/ 1107281 h 1107281"/>
                <a:gd name="connsiteX1" fmla="*/ 78581 w 321469"/>
                <a:gd name="connsiteY1" fmla="*/ 1104900 h 1107281"/>
                <a:gd name="connsiteX2" fmla="*/ 104775 w 321469"/>
                <a:gd name="connsiteY2" fmla="*/ 842962 h 1107281"/>
                <a:gd name="connsiteX3" fmla="*/ 321469 w 321469"/>
                <a:gd name="connsiteY3" fmla="*/ 711993 h 1107281"/>
                <a:gd name="connsiteX4" fmla="*/ 307181 w 321469"/>
                <a:gd name="connsiteY4" fmla="*/ 133350 h 1107281"/>
                <a:gd name="connsiteX5" fmla="*/ 116681 w 321469"/>
                <a:gd name="connsiteY5" fmla="*/ 0 h 1107281"/>
                <a:gd name="connsiteX6" fmla="*/ 42862 w 321469"/>
                <a:gd name="connsiteY6" fmla="*/ 23812 h 1107281"/>
                <a:gd name="connsiteX7" fmla="*/ 0 w 321469"/>
                <a:gd name="connsiteY7" fmla="*/ 1107281 h 1107281"/>
                <a:gd name="connsiteX0" fmla="*/ 0 w 321507"/>
                <a:gd name="connsiteY0" fmla="*/ 1107281 h 1107281"/>
                <a:gd name="connsiteX1" fmla="*/ 78581 w 321507"/>
                <a:gd name="connsiteY1" fmla="*/ 1104900 h 1107281"/>
                <a:gd name="connsiteX2" fmla="*/ 104775 w 321507"/>
                <a:gd name="connsiteY2" fmla="*/ 842962 h 1107281"/>
                <a:gd name="connsiteX3" fmla="*/ 321469 w 321507"/>
                <a:gd name="connsiteY3" fmla="*/ 711993 h 1107281"/>
                <a:gd name="connsiteX4" fmla="*/ 307181 w 321507"/>
                <a:gd name="connsiteY4" fmla="*/ 133350 h 1107281"/>
                <a:gd name="connsiteX5" fmla="*/ 116681 w 321507"/>
                <a:gd name="connsiteY5" fmla="*/ 0 h 1107281"/>
                <a:gd name="connsiteX6" fmla="*/ 42862 w 321507"/>
                <a:gd name="connsiteY6" fmla="*/ 23812 h 1107281"/>
                <a:gd name="connsiteX7" fmla="*/ 0 w 321507"/>
                <a:gd name="connsiteY7" fmla="*/ 1107281 h 1107281"/>
                <a:gd name="connsiteX0" fmla="*/ 0 w 323887"/>
                <a:gd name="connsiteY0" fmla="*/ 1107281 h 1107281"/>
                <a:gd name="connsiteX1" fmla="*/ 78581 w 323887"/>
                <a:gd name="connsiteY1" fmla="*/ 1104900 h 1107281"/>
                <a:gd name="connsiteX2" fmla="*/ 104775 w 323887"/>
                <a:gd name="connsiteY2" fmla="*/ 842962 h 1107281"/>
                <a:gd name="connsiteX3" fmla="*/ 323850 w 323887"/>
                <a:gd name="connsiteY3" fmla="*/ 638174 h 1107281"/>
                <a:gd name="connsiteX4" fmla="*/ 307181 w 323887"/>
                <a:gd name="connsiteY4" fmla="*/ 133350 h 1107281"/>
                <a:gd name="connsiteX5" fmla="*/ 116681 w 323887"/>
                <a:gd name="connsiteY5" fmla="*/ 0 h 1107281"/>
                <a:gd name="connsiteX6" fmla="*/ 42862 w 323887"/>
                <a:gd name="connsiteY6" fmla="*/ 23812 h 1107281"/>
                <a:gd name="connsiteX7" fmla="*/ 0 w 323887"/>
                <a:gd name="connsiteY7" fmla="*/ 1107281 h 1107281"/>
                <a:gd name="connsiteX0" fmla="*/ 0 w 323887"/>
                <a:gd name="connsiteY0" fmla="*/ 1107281 h 1197326"/>
                <a:gd name="connsiteX1" fmla="*/ 78581 w 323887"/>
                <a:gd name="connsiteY1" fmla="*/ 1104900 h 1197326"/>
                <a:gd name="connsiteX2" fmla="*/ 104775 w 323887"/>
                <a:gd name="connsiteY2" fmla="*/ 842962 h 1197326"/>
                <a:gd name="connsiteX3" fmla="*/ 323850 w 323887"/>
                <a:gd name="connsiteY3" fmla="*/ 638174 h 1197326"/>
                <a:gd name="connsiteX4" fmla="*/ 307181 w 323887"/>
                <a:gd name="connsiteY4" fmla="*/ 133350 h 1197326"/>
                <a:gd name="connsiteX5" fmla="*/ 116681 w 323887"/>
                <a:gd name="connsiteY5" fmla="*/ 0 h 1197326"/>
                <a:gd name="connsiteX6" fmla="*/ 42862 w 323887"/>
                <a:gd name="connsiteY6" fmla="*/ 23812 h 1197326"/>
                <a:gd name="connsiteX7" fmla="*/ 0 w 323887"/>
                <a:gd name="connsiteY7" fmla="*/ 1107281 h 1197326"/>
                <a:gd name="connsiteX0" fmla="*/ 0 w 323887"/>
                <a:gd name="connsiteY0" fmla="*/ 1107281 h 1189151"/>
                <a:gd name="connsiteX1" fmla="*/ 78581 w 323887"/>
                <a:gd name="connsiteY1" fmla="*/ 1104900 h 1189151"/>
                <a:gd name="connsiteX2" fmla="*/ 104775 w 323887"/>
                <a:gd name="connsiteY2" fmla="*/ 842962 h 1189151"/>
                <a:gd name="connsiteX3" fmla="*/ 323850 w 323887"/>
                <a:gd name="connsiteY3" fmla="*/ 638174 h 1189151"/>
                <a:gd name="connsiteX4" fmla="*/ 307181 w 323887"/>
                <a:gd name="connsiteY4" fmla="*/ 133350 h 1189151"/>
                <a:gd name="connsiteX5" fmla="*/ 116681 w 323887"/>
                <a:gd name="connsiteY5" fmla="*/ 0 h 1189151"/>
                <a:gd name="connsiteX6" fmla="*/ 42862 w 323887"/>
                <a:gd name="connsiteY6" fmla="*/ 23812 h 1189151"/>
                <a:gd name="connsiteX7" fmla="*/ 0 w 323887"/>
                <a:gd name="connsiteY7" fmla="*/ 1107281 h 1189151"/>
                <a:gd name="connsiteX0" fmla="*/ 782 w 324669"/>
                <a:gd name="connsiteY0" fmla="*/ 1107281 h 1189151"/>
                <a:gd name="connsiteX1" fmla="*/ 79363 w 324669"/>
                <a:gd name="connsiteY1" fmla="*/ 1104900 h 1189151"/>
                <a:gd name="connsiteX2" fmla="*/ 105557 w 324669"/>
                <a:gd name="connsiteY2" fmla="*/ 842962 h 1189151"/>
                <a:gd name="connsiteX3" fmla="*/ 324632 w 324669"/>
                <a:gd name="connsiteY3" fmla="*/ 638174 h 1189151"/>
                <a:gd name="connsiteX4" fmla="*/ 307963 w 324669"/>
                <a:gd name="connsiteY4" fmla="*/ 133350 h 1189151"/>
                <a:gd name="connsiteX5" fmla="*/ 117463 w 324669"/>
                <a:gd name="connsiteY5" fmla="*/ 0 h 1189151"/>
                <a:gd name="connsiteX6" fmla="*/ 43644 w 324669"/>
                <a:gd name="connsiteY6" fmla="*/ 23812 h 1189151"/>
                <a:gd name="connsiteX7" fmla="*/ 782 w 324669"/>
                <a:gd name="connsiteY7" fmla="*/ 1107281 h 1189151"/>
                <a:gd name="connsiteX0" fmla="*/ 5585 w 329472"/>
                <a:gd name="connsiteY0" fmla="*/ 1107281 h 1122607"/>
                <a:gd name="connsiteX1" fmla="*/ 84166 w 329472"/>
                <a:gd name="connsiteY1" fmla="*/ 1104900 h 1122607"/>
                <a:gd name="connsiteX2" fmla="*/ 110360 w 329472"/>
                <a:gd name="connsiteY2" fmla="*/ 842962 h 1122607"/>
                <a:gd name="connsiteX3" fmla="*/ 329435 w 329472"/>
                <a:gd name="connsiteY3" fmla="*/ 638174 h 1122607"/>
                <a:gd name="connsiteX4" fmla="*/ 312766 w 329472"/>
                <a:gd name="connsiteY4" fmla="*/ 133350 h 1122607"/>
                <a:gd name="connsiteX5" fmla="*/ 122266 w 329472"/>
                <a:gd name="connsiteY5" fmla="*/ 0 h 1122607"/>
                <a:gd name="connsiteX6" fmla="*/ 48447 w 329472"/>
                <a:gd name="connsiteY6" fmla="*/ 23812 h 1122607"/>
                <a:gd name="connsiteX7" fmla="*/ 5585 w 329472"/>
                <a:gd name="connsiteY7" fmla="*/ 1107281 h 1122607"/>
                <a:gd name="connsiteX0" fmla="*/ 5585 w 329472"/>
                <a:gd name="connsiteY0" fmla="*/ 1176952 h 1192278"/>
                <a:gd name="connsiteX1" fmla="*/ 84166 w 329472"/>
                <a:gd name="connsiteY1" fmla="*/ 1174571 h 1192278"/>
                <a:gd name="connsiteX2" fmla="*/ 110360 w 329472"/>
                <a:gd name="connsiteY2" fmla="*/ 912633 h 1192278"/>
                <a:gd name="connsiteX3" fmla="*/ 329435 w 329472"/>
                <a:gd name="connsiteY3" fmla="*/ 707845 h 1192278"/>
                <a:gd name="connsiteX4" fmla="*/ 312766 w 329472"/>
                <a:gd name="connsiteY4" fmla="*/ 203021 h 1192278"/>
                <a:gd name="connsiteX5" fmla="*/ 122266 w 329472"/>
                <a:gd name="connsiteY5" fmla="*/ 69671 h 1192278"/>
                <a:gd name="connsiteX6" fmla="*/ 48447 w 329472"/>
                <a:gd name="connsiteY6" fmla="*/ 93483 h 1192278"/>
                <a:gd name="connsiteX7" fmla="*/ 5585 w 329472"/>
                <a:gd name="connsiteY7" fmla="*/ 1176952 h 1192278"/>
                <a:gd name="connsiteX0" fmla="*/ 5585 w 329472"/>
                <a:gd name="connsiteY0" fmla="*/ 1118132 h 1133458"/>
                <a:gd name="connsiteX1" fmla="*/ 84166 w 329472"/>
                <a:gd name="connsiteY1" fmla="*/ 1115751 h 1133458"/>
                <a:gd name="connsiteX2" fmla="*/ 110360 w 329472"/>
                <a:gd name="connsiteY2" fmla="*/ 853813 h 1133458"/>
                <a:gd name="connsiteX3" fmla="*/ 329435 w 329472"/>
                <a:gd name="connsiteY3" fmla="*/ 649025 h 1133458"/>
                <a:gd name="connsiteX4" fmla="*/ 312766 w 329472"/>
                <a:gd name="connsiteY4" fmla="*/ 144201 h 1133458"/>
                <a:gd name="connsiteX5" fmla="*/ 122266 w 329472"/>
                <a:gd name="connsiteY5" fmla="*/ 10851 h 1133458"/>
                <a:gd name="connsiteX6" fmla="*/ 48447 w 329472"/>
                <a:gd name="connsiteY6" fmla="*/ 34663 h 1133458"/>
                <a:gd name="connsiteX7" fmla="*/ 5585 w 329472"/>
                <a:gd name="connsiteY7" fmla="*/ 1118132 h 1133458"/>
                <a:gd name="connsiteX0" fmla="*/ 3406 w 327293"/>
                <a:gd name="connsiteY0" fmla="*/ 1109223 h 1187919"/>
                <a:gd name="connsiteX1" fmla="*/ 81987 w 327293"/>
                <a:gd name="connsiteY1" fmla="*/ 1106842 h 1187919"/>
                <a:gd name="connsiteX2" fmla="*/ 108181 w 327293"/>
                <a:gd name="connsiteY2" fmla="*/ 844904 h 1187919"/>
                <a:gd name="connsiteX3" fmla="*/ 327256 w 327293"/>
                <a:gd name="connsiteY3" fmla="*/ 640116 h 1187919"/>
                <a:gd name="connsiteX4" fmla="*/ 310587 w 327293"/>
                <a:gd name="connsiteY4" fmla="*/ 135292 h 1187919"/>
                <a:gd name="connsiteX5" fmla="*/ 120087 w 327293"/>
                <a:gd name="connsiteY5" fmla="*/ 1942 h 1187919"/>
                <a:gd name="connsiteX6" fmla="*/ 24837 w 327293"/>
                <a:gd name="connsiteY6" fmla="*/ 68617 h 1187919"/>
                <a:gd name="connsiteX7" fmla="*/ 3406 w 327293"/>
                <a:gd name="connsiteY7" fmla="*/ 1109223 h 1187919"/>
                <a:gd name="connsiteX0" fmla="*/ 3406 w 327293"/>
                <a:gd name="connsiteY0" fmla="*/ 1109223 h 1187919"/>
                <a:gd name="connsiteX1" fmla="*/ 81987 w 327293"/>
                <a:gd name="connsiteY1" fmla="*/ 1106842 h 1187919"/>
                <a:gd name="connsiteX2" fmla="*/ 108181 w 327293"/>
                <a:gd name="connsiteY2" fmla="*/ 844904 h 1187919"/>
                <a:gd name="connsiteX3" fmla="*/ 327256 w 327293"/>
                <a:gd name="connsiteY3" fmla="*/ 640116 h 1187919"/>
                <a:gd name="connsiteX4" fmla="*/ 310587 w 327293"/>
                <a:gd name="connsiteY4" fmla="*/ 135292 h 1187919"/>
                <a:gd name="connsiteX5" fmla="*/ 120087 w 327293"/>
                <a:gd name="connsiteY5" fmla="*/ 1942 h 1187919"/>
                <a:gd name="connsiteX6" fmla="*/ 24837 w 327293"/>
                <a:gd name="connsiteY6" fmla="*/ 68617 h 1187919"/>
                <a:gd name="connsiteX7" fmla="*/ 3406 w 327293"/>
                <a:gd name="connsiteY7" fmla="*/ 1109223 h 1187919"/>
                <a:gd name="connsiteX0" fmla="*/ 3105 w 326992"/>
                <a:gd name="connsiteY0" fmla="*/ 1109223 h 1131902"/>
                <a:gd name="connsiteX1" fmla="*/ 81686 w 326992"/>
                <a:gd name="connsiteY1" fmla="*/ 1106842 h 1131902"/>
                <a:gd name="connsiteX2" fmla="*/ 107880 w 326992"/>
                <a:gd name="connsiteY2" fmla="*/ 844904 h 1131902"/>
                <a:gd name="connsiteX3" fmla="*/ 326955 w 326992"/>
                <a:gd name="connsiteY3" fmla="*/ 640116 h 1131902"/>
                <a:gd name="connsiteX4" fmla="*/ 310286 w 326992"/>
                <a:gd name="connsiteY4" fmla="*/ 135292 h 1131902"/>
                <a:gd name="connsiteX5" fmla="*/ 119786 w 326992"/>
                <a:gd name="connsiteY5" fmla="*/ 1942 h 1131902"/>
                <a:gd name="connsiteX6" fmla="*/ 24536 w 326992"/>
                <a:gd name="connsiteY6" fmla="*/ 68617 h 1131902"/>
                <a:gd name="connsiteX7" fmla="*/ 3105 w 326992"/>
                <a:gd name="connsiteY7" fmla="*/ 1109223 h 113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992" h="1131902">
                  <a:moveTo>
                    <a:pt x="3105" y="1109223"/>
                  </a:moveTo>
                  <a:cubicBezTo>
                    <a:pt x="5487" y="1156054"/>
                    <a:pt x="66606" y="1117557"/>
                    <a:pt x="81686" y="1106842"/>
                  </a:cubicBezTo>
                  <a:cubicBezTo>
                    <a:pt x="120315" y="1079394"/>
                    <a:pt x="67002" y="922692"/>
                    <a:pt x="107880" y="844904"/>
                  </a:cubicBezTo>
                  <a:cubicBezTo>
                    <a:pt x="148758" y="767116"/>
                    <a:pt x="329991" y="763064"/>
                    <a:pt x="326955" y="640116"/>
                  </a:cubicBezTo>
                  <a:lnTo>
                    <a:pt x="310286" y="135292"/>
                  </a:lnTo>
                  <a:cubicBezTo>
                    <a:pt x="263852" y="69411"/>
                    <a:pt x="167411" y="13054"/>
                    <a:pt x="119786" y="1942"/>
                  </a:cubicBezTo>
                  <a:cubicBezTo>
                    <a:pt x="72161" y="-9170"/>
                    <a:pt x="32077" y="29326"/>
                    <a:pt x="24536" y="68617"/>
                  </a:cubicBezTo>
                  <a:cubicBezTo>
                    <a:pt x="5089" y="253164"/>
                    <a:pt x="-5698" y="936148"/>
                    <a:pt x="3105" y="1109223"/>
                  </a:cubicBezTo>
                  <a:close/>
                </a:path>
              </a:pathLst>
            </a:custGeom>
            <a:solidFill>
              <a:srgbClr val="C1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565706" y="3917088"/>
              <a:ext cx="525811" cy="840649"/>
            </a:xfrm>
            <a:custGeom>
              <a:avLst/>
              <a:gdLst>
                <a:gd name="connsiteX0" fmla="*/ 0 w 540544"/>
                <a:gd name="connsiteY0" fmla="*/ 773906 h 773906"/>
                <a:gd name="connsiteX1" fmla="*/ 61913 w 540544"/>
                <a:gd name="connsiteY1" fmla="*/ 647700 h 773906"/>
                <a:gd name="connsiteX2" fmla="*/ 107156 w 540544"/>
                <a:gd name="connsiteY2" fmla="*/ 178593 h 773906"/>
                <a:gd name="connsiteX3" fmla="*/ 269081 w 540544"/>
                <a:gd name="connsiteY3" fmla="*/ 0 h 773906"/>
                <a:gd name="connsiteX4" fmla="*/ 454819 w 540544"/>
                <a:gd name="connsiteY4" fmla="*/ 104775 h 773906"/>
                <a:gd name="connsiteX5" fmla="*/ 409575 w 540544"/>
                <a:gd name="connsiteY5" fmla="*/ 352425 h 773906"/>
                <a:gd name="connsiteX6" fmla="*/ 416719 w 540544"/>
                <a:gd name="connsiteY6" fmla="*/ 511968 h 773906"/>
                <a:gd name="connsiteX7" fmla="*/ 478631 w 540544"/>
                <a:gd name="connsiteY7" fmla="*/ 550068 h 773906"/>
                <a:gd name="connsiteX8" fmla="*/ 540544 w 540544"/>
                <a:gd name="connsiteY8" fmla="*/ 478631 h 773906"/>
                <a:gd name="connsiteX9" fmla="*/ 502444 w 540544"/>
                <a:gd name="connsiteY9" fmla="*/ 333375 h 773906"/>
                <a:gd name="connsiteX10" fmla="*/ 302419 w 540544"/>
                <a:gd name="connsiteY10" fmla="*/ 216693 h 773906"/>
                <a:gd name="connsiteX0" fmla="*/ 0 w 540544"/>
                <a:gd name="connsiteY0" fmla="*/ 776287 h 776287"/>
                <a:gd name="connsiteX1" fmla="*/ 61913 w 540544"/>
                <a:gd name="connsiteY1" fmla="*/ 650081 h 776287"/>
                <a:gd name="connsiteX2" fmla="*/ 107156 w 540544"/>
                <a:gd name="connsiteY2" fmla="*/ 180974 h 776287"/>
                <a:gd name="connsiteX3" fmla="*/ 269081 w 540544"/>
                <a:gd name="connsiteY3" fmla="*/ 0 h 776287"/>
                <a:gd name="connsiteX4" fmla="*/ 454819 w 540544"/>
                <a:gd name="connsiteY4" fmla="*/ 107156 h 776287"/>
                <a:gd name="connsiteX5" fmla="*/ 409575 w 540544"/>
                <a:gd name="connsiteY5" fmla="*/ 354806 h 776287"/>
                <a:gd name="connsiteX6" fmla="*/ 416719 w 540544"/>
                <a:gd name="connsiteY6" fmla="*/ 514349 h 776287"/>
                <a:gd name="connsiteX7" fmla="*/ 478631 w 540544"/>
                <a:gd name="connsiteY7" fmla="*/ 552449 h 776287"/>
                <a:gd name="connsiteX8" fmla="*/ 540544 w 540544"/>
                <a:gd name="connsiteY8" fmla="*/ 481012 h 776287"/>
                <a:gd name="connsiteX9" fmla="*/ 502444 w 540544"/>
                <a:gd name="connsiteY9" fmla="*/ 335756 h 776287"/>
                <a:gd name="connsiteX10" fmla="*/ 302419 w 540544"/>
                <a:gd name="connsiteY10" fmla="*/ 219074 h 776287"/>
                <a:gd name="connsiteX0" fmla="*/ 0 w 540544"/>
                <a:gd name="connsiteY0" fmla="*/ 776287 h 776287"/>
                <a:gd name="connsiteX1" fmla="*/ 61913 w 540544"/>
                <a:gd name="connsiteY1" fmla="*/ 650081 h 776287"/>
                <a:gd name="connsiteX2" fmla="*/ 107156 w 540544"/>
                <a:gd name="connsiteY2" fmla="*/ 180974 h 776287"/>
                <a:gd name="connsiteX3" fmla="*/ 269081 w 540544"/>
                <a:gd name="connsiteY3" fmla="*/ 0 h 776287"/>
                <a:gd name="connsiteX4" fmla="*/ 454819 w 540544"/>
                <a:gd name="connsiteY4" fmla="*/ 107156 h 776287"/>
                <a:gd name="connsiteX5" fmla="*/ 409575 w 540544"/>
                <a:gd name="connsiteY5" fmla="*/ 354806 h 776287"/>
                <a:gd name="connsiteX6" fmla="*/ 416719 w 540544"/>
                <a:gd name="connsiteY6" fmla="*/ 514349 h 776287"/>
                <a:gd name="connsiteX7" fmla="*/ 478631 w 540544"/>
                <a:gd name="connsiteY7" fmla="*/ 552449 h 776287"/>
                <a:gd name="connsiteX8" fmla="*/ 540544 w 540544"/>
                <a:gd name="connsiteY8" fmla="*/ 481012 h 776287"/>
                <a:gd name="connsiteX9" fmla="*/ 502444 w 540544"/>
                <a:gd name="connsiteY9" fmla="*/ 335756 h 776287"/>
                <a:gd name="connsiteX10" fmla="*/ 302419 w 540544"/>
                <a:gd name="connsiteY10" fmla="*/ 219074 h 776287"/>
                <a:gd name="connsiteX0" fmla="*/ 0 w 540544"/>
                <a:gd name="connsiteY0" fmla="*/ 777898 h 777898"/>
                <a:gd name="connsiteX1" fmla="*/ 61913 w 540544"/>
                <a:gd name="connsiteY1" fmla="*/ 651692 h 777898"/>
                <a:gd name="connsiteX2" fmla="*/ 107156 w 540544"/>
                <a:gd name="connsiteY2" fmla="*/ 182585 h 777898"/>
                <a:gd name="connsiteX3" fmla="*/ 269081 w 540544"/>
                <a:gd name="connsiteY3" fmla="*/ 1611 h 777898"/>
                <a:gd name="connsiteX4" fmla="*/ 454819 w 540544"/>
                <a:gd name="connsiteY4" fmla="*/ 108767 h 777898"/>
                <a:gd name="connsiteX5" fmla="*/ 409575 w 540544"/>
                <a:gd name="connsiteY5" fmla="*/ 356417 h 777898"/>
                <a:gd name="connsiteX6" fmla="*/ 416719 w 540544"/>
                <a:gd name="connsiteY6" fmla="*/ 515960 h 777898"/>
                <a:gd name="connsiteX7" fmla="*/ 478631 w 540544"/>
                <a:gd name="connsiteY7" fmla="*/ 554060 h 777898"/>
                <a:gd name="connsiteX8" fmla="*/ 540544 w 540544"/>
                <a:gd name="connsiteY8" fmla="*/ 482623 h 777898"/>
                <a:gd name="connsiteX9" fmla="*/ 502444 w 540544"/>
                <a:gd name="connsiteY9" fmla="*/ 337367 h 777898"/>
                <a:gd name="connsiteX10" fmla="*/ 302419 w 540544"/>
                <a:gd name="connsiteY10" fmla="*/ 220685 h 777898"/>
                <a:gd name="connsiteX0" fmla="*/ 0 w 540544"/>
                <a:gd name="connsiteY0" fmla="*/ 778600 h 778600"/>
                <a:gd name="connsiteX1" fmla="*/ 61913 w 540544"/>
                <a:gd name="connsiteY1" fmla="*/ 652394 h 778600"/>
                <a:gd name="connsiteX2" fmla="*/ 107156 w 540544"/>
                <a:gd name="connsiteY2" fmla="*/ 183287 h 778600"/>
                <a:gd name="connsiteX3" fmla="*/ 269081 w 540544"/>
                <a:gd name="connsiteY3" fmla="*/ 2313 h 778600"/>
                <a:gd name="connsiteX4" fmla="*/ 454819 w 540544"/>
                <a:gd name="connsiteY4" fmla="*/ 109469 h 778600"/>
                <a:gd name="connsiteX5" fmla="*/ 409575 w 540544"/>
                <a:gd name="connsiteY5" fmla="*/ 357119 h 778600"/>
                <a:gd name="connsiteX6" fmla="*/ 416719 w 540544"/>
                <a:gd name="connsiteY6" fmla="*/ 516662 h 778600"/>
                <a:gd name="connsiteX7" fmla="*/ 478631 w 540544"/>
                <a:gd name="connsiteY7" fmla="*/ 554762 h 778600"/>
                <a:gd name="connsiteX8" fmla="*/ 540544 w 540544"/>
                <a:gd name="connsiteY8" fmla="*/ 483325 h 778600"/>
                <a:gd name="connsiteX9" fmla="*/ 502444 w 540544"/>
                <a:gd name="connsiteY9" fmla="*/ 338069 h 778600"/>
                <a:gd name="connsiteX10" fmla="*/ 302419 w 540544"/>
                <a:gd name="connsiteY10" fmla="*/ 221387 h 778600"/>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0544"/>
                <a:gd name="connsiteY0" fmla="*/ 778506 h 778506"/>
                <a:gd name="connsiteX1" fmla="*/ 61913 w 540544"/>
                <a:gd name="connsiteY1" fmla="*/ 652300 h 778506"/>
                <a:gd name="connsiteX2" fmla="*/ 107156 w 540544"/>
                <a:gd name="connsiteY2" fmla="*/ 183193 h 778506"/>
                <a:gd name="connsiteX3" fmla="*/ 269081 w 540544"/>
                <a:gd name="connsiteY3" fmla="*/ 2219 h 778506"/>
                <a:gd name="connsiteX4" fmla="*/ 454819 w 540544"/>
                <a:gd name="connsiteY4" fmla="*/ 109375 h 778506"/>
                <a:gd name="connsiteX5" fmla="*/ 409575 w 540544"/>
                <a:gd name="connsiteY5" fmla="*/ 357025 h 778506"/>
                <a:gd name="connsiteX6" fmla="*/ 416719 w 540544"/>
                <a:gd name="connsiteY6" fmla="*/ 516568 h 778506"/>
                <a:gd name="connsiteX7" fmla="*/ 478631 w 540544"/>
                <a:gd name="connsiteY7" fmla="*/ 554668 h 778506"/>
                <a:gd name="connsiteX8" fmla="*/ 540544 w 540544"/>
                <a:gd name="connsiteY8" fmla="*/ 483231 h 778506"/>
                <a:gd name="connsiteX9" fmla="*/ 502444 w 540544"/>
                <a:gd name="connsiteY9" fmla="*/ 337975 h 778506"/>
                <a:gd name="connsiteX10" fmla="*/ 302419 w 540544"/>
                <a:gd name="connsiteY10" fmla="*/ 221293 h 778506"/>
                <a:gd name="connsiteX0" fmla="*/ 0 w 541656"/>
                <a:gd name="connsiteY0" fmla="*/ 778506 h 778506"/>
                <a:gd name="connsiteX1" fmla="*/ 61913 w 541656"/>
                <a:gd name="connsiteY1" fmla="*/ 652300 h 778506"/>
                <a:gd name="connsiteX2" fmla="*/ 107156 w 541656"/>
                <a:gd name="connsiteY2" fmla="*/ 183193 h 778506"/>
                <a:gd name="connsiteX3" fmla="*/ 269081 w 541656"/>
                <a:gd name="connsiteY3" fmla="*/ 2219 h 778506"/>
                <a:gd name="connsiteX4" fmla="*/ 454819 w 541656"/>
                <a:gd name="connsiteY4" fmla="*/ 109375 h 778506"/>
                <a:gd name="connsiteX5" fmla="*/ 409575 w 541656"/>
                <a:gd name="connsiteY5" fmla="*/ 357025 h 778506"/>
                <a:gd name="connsiteX6" fmla="*/ 416719 w 541656"/>
                <a:gd name="connsiteY6" fmla="*/ 516568 h 778506"/>
                <a:gd name="connsiteX7" fmla="*/ 478631 w 541656"/>
                <a:gd name="connsiteY7" fmla="*/ 554668 h 778506"/>
                <a:gd name="connsiteX8" fmla="*/ 540544 w 541656"/>
                <a:gd name="connsiteY8" fmla="*/ 483231 h 778506"/>
                <a:gd name="connsiteX9" fmla="*/ 502444 w 541656"/>
                <a:gd name="connsiteY9" fmla="*/ 337975 h 778506"/>
                <a:gd name="connsiteX10" fmla="*/ 302419 w 541656"/>
                <a:gd name="connsiteY10" fmla="*/ 221293 h 778506"/>
                <a:gd name="connsiteX0" fmla="*/ 0 w 544861"/>
                <a:gd name="connsiteY0" fmla="*/ 778506 h 778506"/>
                <a:gd name="connsiteX1" fmla="*/ 61913 w 544861"/>
                <a:gd name="connsiteY1" fmla="*/ 652300 h 778506"/>
                <a:gd name="connsiteX2" fmla="*/ 107156 w 544861"/>
                <a:gd name="connsiteY2" fmla="*/ 183193 h 778506"/>
                <a:gd name="connsiteX3" fmla="*/ 269081 w 544861"/>
                <a:gd name="connsiteY3" fmla="*/ 2219 h 778506"/>
                <a:gd name="connsiteX4" fmla="*/ 454819 w 544861"/>
                <a:gd name="connsiteY4" fmla="*/ 109375 h 778506"/>
                <a:gd name="connsiteX5" fmla="*/ 409575 w 544861"/>
                <a:gd name="connsiteY5" fmla="*/ 357025 h 778506"/>
                <a:gd name="connsiteX6" fmla="*/ 416719 w 544861"/>
                <a:gd name="connsiteY6" fmla="*/ 516568 h 778506"/>
                <a:gd name="connsiteX7" fmla="*/ 478631 w 544861"/>
                <a:gd name="connsiteY7" fmla="*/ 554668 h 778506"/>
                <a:gd name="connsiteX8" fmla="*/ 540544 w 544861"/>
                <a:gd name="connsiteY8" fmla="*/ 483231 h 778506"/>
                <a:gd name="connsiteX9" fmla="*/ 502444 w 544861"/>
                <a:gd name="connsiteY9" fmla="*/ 337975 h 778506"/>
                <a:gd name="connsiteX10" fmla="*/ 302419 w 544861"/>
                <a:gd name="connsiteY10" fmla="*/ 221293 h 778506"/>
                <a:gd name="connsiteX0" fmla="*/ 0 w 544861"/>
                <a:gd name="connsiteY0" fmla="*/ 778506 h 778506"/>
                <a:gd name="connsiteX1" fmla="*/ 61913 w 544861"/>
                <a:gd name="connsiteY1" fmla="*/ 652300 h 778506"/>
                <a:gd name="connsiteX2" fmla="*/ 107156 w 544861"/>
                <a:gd name="connsiteY2" fmla="*/ 183193 h 778506"/>
                <a:gd name="connsiteX3" fmla="*/ 269081 w 544861"/>
                <a:gd name="connsiteY3" fmla="*/ 2219 h 778506"/>
                <a:gd name="connsiteX4" fmla="*/ 454819 w 544861"/>
                <a:gd name="connsiteY4" fmla="*/ 109375 h 778506"/>
                <a:gd name="connsiteX5" fmla="*/ 409575 w 544861"/>
                <a:gd name="connsiteY5" fmla="*/ 357025 h 778506"/>
                <a:gd name="connsiteX6" fmla="*/ 416719 w 544861"/>
                <a:gd name="connsiteY6" fmla="*/ 516568 h 778506"/>
                <a:gd name="connsiteX7" fmla="*/ 478631 w 544861"/>
                <a:gd name="connsiteY7" fmla="*/ 554668 h 778506"/>
                <a:gd name="connsiteX8" fmla="*/ 540544 w 544861"/>
                <a:gd name="connsiteY8" fmla="*/ 483231 h 778506"/>
                <a:gd name="connsiteX9" fmla="*/ 502444 w 544861"/>
                <a:gd name="connsiteY9" fmla="*/ 337975 h 778506"/>
                <a:gd name="connsiteX10" fmla="*/ 302419 w 544861"/>
                <a:gd name="connsiteY10" fmla="*/ 221293 h 778506"/>
                <a:gd name="connsiteX0" fmla="*/ 0 w 544861"/>
                <a:gd name="connsiteY0" fmla="*/ 778506 h 778506"/>
                <a:gd name="connsiteX1" fmla="*/ 61913 w 544861"/>
                <a:gd name="connsiteY1" fmla="*/ 652300 h 778506"/>
                <a:gd name="connsiteX2" fmla="*/ 107156 w 544861"/>
                <a:gd name="connsiteY2" fmla="*/ 183193 h 778506"/>
                <a:gd name="connsiteX3" fmla="*/ 269081 w 544861"/>
                <a:gd name="connsiteY3" fmla="*/ 2219 h 778506"/>
                <a:gd name="connsiteX4" fmla="*/ 454819 w 544861"/>
                <a:gd name="connsiteY4" fmla="*/ 109375 h 778506"/>
                <a:gd name="connsiteX5" fmla="*/ 409575 w 544861"/>
                <a:gd name="connsiteY5" fmla="*/ 357025 h 778506"/>
                <a:gd name="connsiteX6" fmla="*/ 416719 w 544861"/>
                <a:gd name="connsiteY6" fmla="*/ 516568 h 778506"/>
                <a:gd name="connsiteX7" fmla="*/ 478631 w 544861"/>
                <a:gd name="connsiteY7" fmla="*/ 554668 h 778506"/>
                <a:gd name="connsiteX8" fmla="*/ 540544 w 544861"/>
                <a:gd name="connsiteY8" fmla="*/ 483231 h 778506"/>
                <a:gd name="connsiteX9" fmla="*/ 502444 w 544861"/>
                <a:gd name="connsiteY9" fmla="*/ 337975 h 778506"/>
                <a:gd name="connsiteX10" fmla="*/ 302419 w 544861"/>
                <a:gd name="connsiteY10" fmla="*/ 221293 h 778506"/>
                <a:gd name="connsiteX0" fmla="*/ 0 w 544861"/>
                <a:gd name="connsiteY0" fmla="*/ 778506 h 778506"/>
                <a:gd name="connsiteX1" fmla="*/ 73819 w 544861"/>
                <a:gd name="connsiteY1" fmla="*/ 561812 h 778506"/>
                <a:gd name="connsiteX2" fmla="*/ 107156 w 544861"/>
                <a:gd name="connsiteY2" fmla="*/ 183193 h 778506"/>
                <a:gd name="connsiteX3" fmla="*/ 269081 w 544861"/>
                <a:gd name="connsiteY3" fmla="*/ 2219 h 778506"/>
                <a:gd name="connsiteX4" fmla="*/ 454819 w 544861"/>
                <a:gd name="connsiteY4" fmla="*/ 109375 h 778506"/>
                <a:gd name="connsiteX5" fmla="*/ 409575 w 544861"/>
                <a:gd name="connsiteY5" fmla="*/ 357025 h 778506"/>
                <a:gd name="connsiteX6" fmla="*/ 416719 w 544861"/>
                <a:gd name="connsiteY6" fmla="*/ 516568 h 778506"/>
                <a:gd name="connsiteX7" fmla="*/ 478631 w 544861"/>
                <a:gd name="connsiteY7" fmla="*/ 554668 h 778506"/>
                <a:gd name="connsiteX8" fmla="*/ 540544 w 544861"/>
                <a:gd name="connsiteY8" fmla="*/ 483231 h 778506"/>
                <a:gd name="connsiteX9" fmla="*/ 502444 w 544861"/>
                <a:gd name="connsiteY9" fmla="*/ 337975 h 778506"/>
                <a:gd name="connsiteX10" fmla="*/ 302419 w 544861"/>
                <a:gd name="connsiteY10" fmla="*/ 221293 h 778506"/>
                <a:gd name="connsiteX0" fmla="*/ 0 w 544861"/>
                <a:gd name="connsiteY0" fmla="*/ 776382 h 776382"/>
                <a:gd name="connsiteX1" fmla="*/ 73819 w 544861"/>
                <a:gd name="connsiteY1" fmla="*/ 559688 h 776382"/>
                <a:gd name="connsiteX2" fmla="*/ 111918 w 544861"/>
                <a:gd name="connsiteY2" fmla="*/ 119156 h 776382"/>
                <a:gd name="connsiteX3" fmla="*/ 269081 w 544861"/>
                <a:gd name="connsiteY3" fmla="*/ 95 h 776382"/>
                <a:gd name="connsiteX4" fmla="*/ 454819 w 544861"/>
                <a:gd name="connsiteY4" fmla="*/ 107251 h 776382"/>
                <a:gd name="connsiteX5" fmla="*/ 409575 w 544861"/>
                <a:gd name="connsiteY5" fmla="*/ 354901 h 776382"/>
                <a:gd name="connsiteX6" fmla="*/ 416719 w 544861"/>
                <a:gd name="connsiteY6" fmla="*/ 514444 h 776382"/>
                <a:gd name="connsiteX7" fmla="*/ 478631 w 544861"/>
                <a:gd name="connsiteY7" fmla="*/ 552544 h 776382"/>
                <a:gd name="connsiteX8" fmla="*/ 540544 w 544861"/>
                <a:gd name="connsiteY8" fmla="*/ 481107 h 776382"/>
                <a:gd name="connsiteX9" fmla="*/ 502444 w 544861"/>
                <a:gd name="connsiteY9" fmla="*/ 335851 h 776382"/>
                <a:gd name="connsiteX10" fmla="*/ 302419 w 544861"/>
                <a:gd name="connsiteY10" fmla="*/ 219169 h 776382"/>
                <a:gd name="connsiteX0" fmla="*/ 0 w 544861"/>
                <a:gd name="connsiteY0" fmla="*/ 776389 h 776389"/>
                <a:gd name="connsiteX1" fmla="*/ 73819 w 544861"/>
                <a:gd name="connsiteY1" fmla="*/ 559695 h 776389"/>
                <a:gd name="connsiteX2" fmla="*/ 111918 w 544861"/>
                <a:gd name="connsiteY2" fmla="*/ 119163 h 776389"/>
                <a:gd name="connsiteX3" fmla="*/ 269081 w 544861"/>
                <a:gd name="connsiteY3" fmla="*/ 102 h 776389"/>
                <a:gd name="connsiteX4" fmla="*/ 454819 w 544861"/>
                <a:gd name="connsiteY4" fmla="*/ 107258 h 776389"/>
                <a:gd name="connsiteX5" fmla="*/ 409575 w 544861"/>
                <a:gd name="connsiteY5" fmla="*/ 354908 h 776389"/>
                <a:gd name="connsiteX6" fmla="*/ 416719 w 544861"/>
                <a:gd name="connsiteY6" fmla="*/ 514451 h 776389"/>
                <a:gd name="connsiteX7" fmla="*/ 478631 w 544861"/>
                <a:gd name="connsiteY7" fmla="*/ 552551 h 776389"/>
                <a:gd name="connsiteX8" fmla="*/ 540544 w 544861"/>
                <a:gd name="connsiteY8" fmla="*/ 481114 h 776389"/>
                <a:gd name="connsiteX9" fmla="*/ 502444 w 544861"/>
                <a:gd name="connsiteY9" fmla="*/ 335858 h 776389"/>
                <a:gd name="connsiteX10" fmla="*/ 302419 w 544861"/>
                <a:gd name="connsiteY10" fmla="*/ 219176 h 776389"/>
                <a:gd name="connsiteX0" fmla="*/ 0 w 544861"/>
                <a:gd name="connsiteY0" fmla="*/ 776292 h 776292"/>
                <a:gd name="connsiteX1" fmla="*/ 73819 w 544861"/>
                <a:gd name="connsiteY1" fmla="*/ 559598 h 776292"/>
                <a:gd name="connsiteX2" fmla="*/ 111918 w 544861"/>
                <a:gd name="connsiteY2" fmla="*/ 119066 h 776292"/>
                <a:gd name="connsiteX3" fmla="*/ 269081 w 544861"/>
                <a:gd name="connsiteY3" fmla="*/ 5 h 776292"/>
                <a:gd name="connsiteX4" fmla="*/ 438151 w 544861"/>
                <a:gd name="connsiteY4" fmla="*/ 121449 h 776292"/>
                <a:gd name="connsiteX5" fmla="*/ 409575 w 544861"/>
                <a:gd name="connsiteY5" fmla="*/ 354811 h 776292"/>
                <a:gd name="connsiteX6" fmla="*/ 416719 w 544861"/>
                <a:gd name="connsiteY6" fmla="*/ 514354 h 776292"/>
                <a:gd name="connsiteX7" fmla="*/ 478631 w 544861"/>
                <a:gd name="connsiteY7" fmla="*/ 552454 h 776292"/>
                <a:gd name="connsiteX8" fmla="*/ 540544 w 544861"/>
                <a:gd name="connsiteY8" fmla="*/ 481017 h 776292"/>
                <a:gd name="connsiteX9" fmla="*/ 502444 w 544861"/>
                <a:gd name="connsiteY9" fmla="*/ 335761 h 776292"/>
                <a:gd name="connsiteX10" fmla="*/ 302419 w 544861"/>
                <a:gd name="connsiteY10" fmla="*/ 219079 h 776292"/>
                <a:gd name="connsiteX0" fmla="*/ 0 w 544861"/>
                <a:gd name="connsiteY0" fmla="*/ 776289 h 776289"/>
                <a:gd name="connsiteX1" fmla="*/ 73819 w 544861"/>
                <a:gd name="connsiteY1" fmla="*/ 559595 h 776289"/>
                <a:gd name="connsiteX2" fmla="*/ 88106 w 544861"/>
                <a:gd name="connsiteY2" fmla="*/ 228602 h 776289"/>
                <a:gd name="connsiteX3" fmla="*/ 111918 w 544861"/>
                <a:gd name="connsiteY3" fmla="*/ 119063 h 776289"/>
                <a:gd name="connsiteX4" fmla="*/ 269081 w 544861"/>
                <a:gd name="connsiteY4" fmla="*/ 2 h 776289"/>
                <a:gd name="connsiteX5" fmla="*/ 438151 w 544861"/>
                <a:gd name="connsiteY5" fmla="*/ 121446 h 776289"/>
                <a:gd name="connsiteX6" fmla="*/ 409575 w 544861"/>
                <a:gd name="connsiteY6" fmla="*/ 354808 h 776289"/>
                <a:gd name="connsiteX7" fmla="*/ 416719 w 544861"/>
                <a:gd name="connsiteY7" fmla="*/ 514351 h 776289"/>
                <a:gd name="connsiteX8" fmla="*/ 478631 w 544861"/>
                <a:gd name="connsiteY8" fmla="*/ 552451 h 776289"/>
                <a:gd name="connsiteX9" fmla="*/ 540544 w 544861"/>
                <a:gd name="connsiteY9" fmla="*/ 481014 h 776289"/>
                <a:gd name="connsiteX10" fmla="*/ 502444 w 544861"/>
                <a:gd name="connsiteY10" fmla="*/ 335758 h 776289"/>
                <a:gd name="connsiteX11" fmla="*/ 302419 w 544861"/>
                <a:gd name="connsiteY11" fmla="*/ 219076 h 776289"/>
                <a:gd name="connsiteX0" fmla="*/ 0 w 544861"/>
                <a:gd name="connsiteY0" fmla="*/ 777112 h 777112"/>
                <a:gd name="connsiteX1" fmla="*/ 73819 w 544861"/>
                <a:gd name="connsiteY1" fmla="*/ 560418 h 777112"/>
                <a:gd name="connsiteX2" fmla="*/ 88106 w 544861"/>
                <a:gd name="connsiteY2" fmla="*/ 229425 h 777112"/>
                <a:gd name="connsiteX3" fmla="*/ 126205 w 544861"/>
                <a:gd name="connsiteY3" fmla="*/ 77023 h 777112"/>
                <a:gd name="connsiteX4" fmla="*/ 269081 w 544861"/>
                <a:gd name="connsiteY4" fmla="*/ 825 h 777112"/>
                <a:gd name="connsiteX5" fmla="*/ 438151 w 544861"/>
                <a:gd name="connsiteY5" fmla="*/ 122269 h 777112"/>
                <a:gd name="connsiteX6" fmla="*/ 409575 w 544861"/>
                <a:gd name="connsiteY6" fmla="*/ 355631 h 777112"/>
                <a:gd name="connsiteX7" fmla="*/ 416719 w 544861"/>
                <a:gd name="connsiteY7" fmla="*/ 515174 h 777112"/>
                <a:gd name="connsiteX8" fmla="*/ 478631 w 544861"/>
                <a:gd name="connsiteY8" fmla="*/ 553274 h 777112"/>
                <a:gd name="connsiteX9" fmla="*/ 540544 w 544861"/>
                <a:gd name="connsiteY9" fmla="*/ 481837 h 777112"/>
                <a:gd name="connsiteX10" fmla="*/ 502444 w 544861"/>
                <a:gd name="connsiteY10" fmla="*/ 336581 h 777112"/>
                <a:gd name="connsiteX11" fmla="*/ 302419 w 544861"/>
                <a:gd name="connsiteY11" fmla="*/ 219899 h 777112"/>
                <a:gd name="connsiteX0" fmla="*/ 0 w 544861"/>
                <a:gd name="connsiteY0" fmla="*/ 767734 h 767734"/>
                <a:gd name="connsiteX1" fmla="*/ 73819 w 544861"/>
                <a:gd name="connsiteY1" fmla="*/ 551040 h 767734"/>
                <a:gd name="connsiteX2" fmla="*/ 88106 w 544861"/>
                <a:gd name="connsiteY2" fmla="*/ 220047 h 767734"/>
                <a:gd name="connsiteX3" fmla="*/ 126205 w 544861"/>
                <a:gd name="connsiteY3" fmla="*/ 67645 h 767734"/>
                <a:gd name="connsiteX4" fmla="*/ 311944 w 544861"/>
                <a:gd name="connsiteY4" fmla="*/ 972 h 767734"/>
                <a:gd name="connsiteX5" fmla="*/ 438151 w 544861"/>
                <a:gd name="connsiteY5" fmla="*/ 112891 h 767734"/>
                <a:gd name="connsiteX6" fmla="*/ 409575 w 544861"/>
                <a:gd name="connsiteY6" fmla="*/ 346253 h 767734"/>
                <a:gd name="connsiteX7" fmla="*/ 416719 w 544861"/>
                <a:gd name="connsiteY7" fmla="*/ 505796 h 767734"/>
                <a:gd name="connsiteX8" fmla="*/ 478631 w 544861"/>
                <a:gd name="connsiteY8" fmla="*/ 543896 h 767734"/>
                <a:gd name="connsiteX9" fmla="*/ 540544 w 544861"/>
                <a:gd name="connsiteY9" fmla="*/ 472459 h 767734"/>
                <a:gd name="connsiteX10" fmla="*/ 502444 w 544861"/>
                <a:gd name="connsiteY10" fmla="*/ 327203 h 767734"/>
                <a:gd name="connsiteX11" fmla="*/ 302419 w 544861"/>
                <a:gd name="connsiteY11" fmla="*/ 210521 h 767734"/>
                <a:gd name="connsiteX0" fmla="*/ 0 w 544861"/>
                <a:gd name="connsiteY0" fmla="*/ 767734 h 767734"/>
                <a:gd name="connsiteX1" fmla="*/ 73819 w 544861"/>
                <a:gd name="connsiteY1" fmla="*/ 551040 h 767734"/>
                <a:gd name="connsiteX2" fmla="*/ 88106 w 544861"/>
                <a:gd name="connsiteY2" fmla="*/ 220047 h 767734"/>
                <a:gd name="connsiteX3" fmla="*/ 126205 w 544861"/>
                <a:gd name="connsiteY3" fmla="*/ 67645 h 767734"/>
                <a:gd name="connsiteX4" fmla="*/ 311944 w 544861"/>
                <a:gd name="connsiteY4" fmla="*/ 972 h 767734"/>
                <a:gd name="connsiteX5" fmla="*/ 438151 w 544861"/>
                <a:gd name="connsiteY5" fmla="*/ 112891 h 767734"/>
                <a:gd name="connsiteX6" fmla="*/ 409575 w 544861"/>
                <a:gd name="connsiteY6" fmla="*/ 346253 h 767734"/>
                <a:gd name="connsiteX7" fmla="*/ 416719 w 544861"/>
                <a:gd name="connsiteY7" fmla="*/ 505796 h 767734"/>
                <a:gd name="connsiteX8" fmla="*/ 478631 w 544861"/>
                <a:gd name="connsiteY8" fmla="*/ 543896 h 767734"/>
                <a:gd name="connsiteX9" fmla="*/ 540544 w 544861"/>
                <a:gd name="connsiteY9" fmla="*/ 472459 h 767734"/>
                <a:gd name="connsiteX10" fmla="*/ 502444 w 544861"/>
                <a:gd name="connsiteY10" fmla="*/ 327203 h 767734"/>
                <a:gd name="connsiteX11" fmla="*/ 302419 w 544861"/>
                <a:gd name="connsiteY11" fmla="*/ 210521 h 767734"/>
                <a:gd name="connsiteX0" fmla="*/ 0 w 544861"/>
                <a:gd name="connsiteY0" fmla="*/ 773222 h 773222"/>
                <a:gd name="connsiteX1" fmla="*/ 73819 w 544861"/>
                <a:gd name="connsiteY1" fmla="*/ 556528 h 773222"/>
                <a:gd name="connsiteX2" fmla="*/ 126205 w 544861"/>
                <a:gd name="connsiteY2" fmla="*/ 73133 h 773222"/>
                <a:gd name="connsiteX3" fmla="*/ 311944 w 544861"/>
                <a:gd name="connsiteY3" fmla="*/ 6460 h 773222"/>
                <a:gd name="connsiteX4" fmla="*/ 438151 w 544861"/>
                <a:gd name="connsiteY4" fmla="*/ 118379 h 773222"/>
                <a:gd name="connsiteX5" fmla="*/ 409575 w 544861"/>
                <a:gd name="connsiteY5" fmla="*/ 351741 h 773222"/>
                <a:gd name="connsiteX6" fmla="*/ 416719 w 544861"/>
                <a:gd name="connsiteY6" fmla="*/ 511284 h 773222"/>
                <a:gd name="connsiteX7" fmla="*/ 478631 w 544861"/>
                <a:gd name="connsiteY7" fmla="*/ 549384 h 773222"/>
                <a:gd name="connsiteX8" fmla="*/ 540544 w 544861"/>
                <a:gd name="connsiteY8" fmla="*/ 477947 h 773222"/>
                <a:gd name="connsiteX9" fmla="*/ 502444 w 544861"/>
                <a:gd name="connsiteY9" fmla="*/ 332691 h 773222"/>
                <a:gd name="connsiteX10" fmla="*/ 302419 w 544861"/>
                <a:gd name="connsiteY10" fmla="*/ 216009 h 773222"/>
                <a:gd name="connsiteX0" fmla="*/ 0 w 544861"/>
                <a:gd name="connsiteY0" fmla="*/ 766828 h 766828"/>
                <a:gd name="connsiteX1" fmla="*/ 73819 w 544861"/>
                <a:gd name="connsiteY1" fmla="*/ 550134 h 766828"/>
                <a:gd name="connsiteX2" fmla="*/ 130967 w 544861"/>
                <a:gd name="connsiteY2" fmla="*/ 104839 h 766828"/>
                <a:gd name="connsiteX3" fmla="*/ 311944 w 544861"/>
                <a:gd name="connsiteY3" fmla="*/ 66 h 766828"/>
                <a:gd name="connsiteX4" fmla="*/ 438151 w 544861"/>
                <a:gd name="connsiteY4" fmla="*/ 111985 h 766828"/>
                <a:gd name="connsiteX5" fmla="*/ 409575 w 544861"/>
                <a:gd name="connsiteY5" fmla="*/ 345347 h 766828"/>
                <a:gd name="connsiteX6" fmla="*/ 416719 w 544861"/>
                <a:gd name="connsiteY6" fmla="*/ 504890 h 766828"/>
                <a:gd name="connsiteX7" fmla="*/ 478631 w 544861"/>
                <a:gd name="connsiteY7" fmla="*/ 542990 h 766828"/>
                <a:gd name="connsiteX8" fmla="*/ 540544 w 544861"/>
                <a:gd name="connsiteY8" fmla="*/ 471553 h 766828"/>
                <a:gd name="connsiteX9" fmla="*/ 502444 w 544861"/>
                <a:gd name="connsiteY9" fmla="*/ 326297 h 766828"/>
                <a:gd name="connsiteX10" fmla="*/ 302419 w 544861"/>
                <a:gd name="connsiteY10" fmla="*/ 209615 h 766828"/>
                <a:gd name="connsiteX0" fmla="*/ 0 w 525811"/>
                <a:gd name="connsiteY0" fmla="*/ 840647 h 840647"/>
                <a:gd name="connsiteX1" fmla="*/ 54769 w 525811"/>
                <a:gd name="connsiteY1" fmla="*/ 550134 h 840647"/>
                <a:gd name="connsiteX2" fmla="*/ 111917 w 525811"/>
                <a:gd name="connsiteY2" fmla="*/ 104839 h 840647"/>
                <a:gd name="connsiteX3" fmla="*/ 292894 w 525811"/>
                <a:gd name="connsiteY3" fmla="*/ 66 h 840647"/>
                <a:gd name="connsiteX4" fmla="*/ 419101 w 525811"/>
                <a:gd name="connsiteY4" fmla="*/ 111985 h 840647"/>
                <a:gd name="connsiteX5" fmla="*/ 390525 w 525811"/>
                <a:gd name="connsiteY5" fmla="*/ 345347 h 840647"/>
                <a:gd name="connsiteX6" fmla="*/ 397669 w 525811"/>
                <a:gd name="connsiteY6" fmla="*/ 504890 h 840647"/>
                <a:gd name="connsiteX7" fmla="*/ 459581 w 525811"/>
                <a:gd name="connsiteY7" fmla="*/ 542990 h 840647"/>
                <a:gd name="connsiteX8" fmla="*/ 521494 w 525811"/>
                <a:gd name="connsiteY8" fmla="*/ 471553 h 840647"/>
                <a:gd name="connsiteX9" fmla="*/ 483394 w 525811"/>
                <a:gd name="connsiteY9" fmla="*/ 326297 h 840647"/>
                <a:gd name="connsiteX10" fmla="*/ 283369 w 525811"/>
                <a:gd name="connsiteY10" fmla="*/ 209615 h 840647"/>
                <a:gd name="connsiteX0" fmla="*/ 0 w 525811"/>
                <a:gd name="connsiteY0" fmla="*/ 840647 h 840647"/>
                <a:gd name="connsiteX1" fmla="*/ 54769 w 525811"/>
                <a:gd name="connsiteY1" fmla="*/ 550134 h 840647"/>
                <a:gd name="connsiteX2" fmla="*/ 111917 w 525811"/>
                <a:gd name="connsiteY2" fmla="*/ 104839 h 840647"/>
                <a:gd name="connsiteX3" fmla="*/ 292894 w 525811"/>
                <a:gd name="connsiteY3" fmla="*/ 66 h 840647"/>
                <a:gd name="connsiteX4" fmla="*/ 419101 w 525811"/>
                <a:gd name="connsiteY4" fmla="*/ 111985 h 840647"/>
                <a:gd name="connsiteX5" fmla="*/ 390525 w 525811"/>
                <a:gd name="connsiteY5" fmla="*/ 345347 h 840647"/>
                <a:gd name="connsiteX6" fmla="*/ 397669 w 525811"/>
                <a:gd name="connsiteY6" fmla="*/ 504890 h 840647"/>
                <a:gd name="connsiteX7" fmla="*/ 459581 w 525811"/>
                <a:gd name="connsiteY7" fmla="*/ 542990 h 840647"/>
                <a:gd name="connsiteX8" fmla="*/ 521494 w 525811"/>
                <a:gd name="connsiteY8" fmla="*/ 471553 h 840647"/>
                <a:gd name="connsiteX9" fmla="*/ 483394 w 525811"/>
                <a:gd name="connsiteY9" fmla="*/ 326297 h 840647"/>
                <a:gd name="connsiteX10" fmla="*/ 283369 w 525811"/>
                <a:gd name="connsiteY10" fmla="*/ 209615 h 840647"/>
                <a:gd name="connsiteX0" fmla="*/ 0 w 525811"/>
                <a:gd name="connsiteY0" fmla="*/ 840649 h 840649"/>
                <a:gd name="connsiteX1" fmla="*/ 69057 w 525811"/>
                <a:gd name="connsiteY1" fmla="*/ 554899 h 840649"/>
                <a:gd name="connsiteX2" fmla="*/ 111917 w 525811"/>
                <a:gd name="connsiteY2" fmla="*/ 104841 h 840649"/>
                <a:gd name="connsiteX3" fmla="*/ 292894 w 525811"/>
                <a:gd name="connsiteY3" fmla="*/ 68 h 840649"/>
                <a:gd name="connsiteX4" fmla="*/ 419101 w 525811"/>
                <a:gd name="connsiteY4" fmla="*/ 111987 h 840649"/>
                <a:gd name="connsiteX5" fmla="*/ 390525 w 525811"/>
                <a:gd name="connsiteY5" fmla="*/ 345349 h 840649"/>
                <a:gd name="connsiteX6" fmla="*/ 397669 w 525811"/>
                <a:gd name="connsiteY6" fmla="*/ 504892 h 840649"/>
                <a:gd name="connsiteX7" fmla="*/ 459581 w 525811"/>
                <a:gd name="connsiteY7" fmla="*/ 542992 h 840649"/>
                <a:gd name="connsiteX8" fmla="*/ 521494 w 525811"/>
                <a:gd name="connsiteY8" fmla="*/ 471555 h 840649"/>
                <a:gd name="connsiteX9" fmla="*/ 483394 w 525811"/>
                <a:gd name="connsiteY9" fmla="*/ 326299 h 840649"/>
                <a:gd name="connsiteX10" fmla="*/ 283369 w 525811"/>
                <a:gd name="connsiteY10" fmla="*/ 209617 h 84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5811" h="840649">
                  <a:moveTo>
                    <a:pt x="0" y="840649"/>
                  </a:moveTo>
                  <a:cubicBezTo>
                    <a:pt x="46832" y="750955"/>
                    <a:pt x="50404" y="677534"/>
                    <a:pt x="69057" y="554899"/>
                  </a:cubicBezTo>
                  <a:cubicBezTo>
                    <a:pt x="87710" y="432264"/>
                    <a:pt x="74611" y="197313"/>
                    <a:pt x="111917" y="104841"/>
                  </a:cubicBezTo>
                  <a:cubicBezTo>
                    <a:pt x="149223" y="12369"/>
                    <a:pt x="241697" y="-1123"/>
                    <a:pt x="292894" y="68"/>
                  </a:cubicBezTo>
                  <a:cubicBezTo>
                    <a:pt x="344091" y="1259"/>
                    <a:pt x="402829" y="54440"/>
                    <a:pt x="419101" y="111987"/>
                  </a:cubicBezTo>
                  <a:cubicBezTo>
                    <a:pt x="435373" y="169534"/>
                    <a:pt x="394097" y="279865"/>
                    <a:pt x="390525" y="345349"/>
                  </a:cubicBezTo>
                  <a:cubicBezTo>
                    <a:pt x="386953" y="410833"/>
                    <a:pt x="366713" y="451711"/>
                    <a:pt x="397669" y="504892"/>
                  </a:cubicBezTo>
                  <a:cubicBezTo>
                    <a:pt x="415223" y="535049"/>
                    <a:pt x="438944" y="548548"/>
                    <a:pt x="459581" y="542992"/>
                  </a:cubicBezTo>
                  <a:cubicBezTo>
                    <a:pt x="480218" y="537436"/>
                    <a:pt x="512531" y="506766"/>
                    <a:pt x="521494" y="471555"/>
                  </a:cubicBezTo>
                  <a:cubicBezTo>
                    <a:pt x="532607" y="427898"/>
                    <a:pt x="523082" y="369955"/>
                    <a:pt x="483394" y="326299"/>
                  </a:cubicBezTo>
                  <a:cubicBezTo>
                    <a:pt x="443706" y="282643"/>
                    <a:pt x="350044" y="248511"/>
                    <a:pt x="283369" y="209617"/>
                  </a:cubicBezTo>
                </a:path>
              </a:pathLst>
            </a:custGeom>
            <a:noFill/>
            <a:ln w="88900" cap="rnd">
              <a:solidFill>
                <a:srgbClr val="C1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491498" y="2112182"/>
              <a:ext cx="726012" cy="1177300"/>
            </a:xfrm>
            <a:custGeom>
              <a:avLst/>
              <a:gdLst>
                <a:gd name="connsiteX0" fmla="*/ 377825 w 714375"/>
                <a:gd name="connsiteY0" fmla="*/ 701675 h 1171575"/>
                <a:gd name="connsiteX1" fmla="*/ 400050 w 714375"/>
                <a:gd name="connsiteY1" fmla="*/ 171450 h 1171575"/>
                <a:gd name="connsiteX2" fmla="*/ 457200 w 714375"/>
                <a:gd name="connsiteY2" fmla="*/ 76200 h 1171575"/>
                <a:gd name="connsiteX3" fmla="*/ 574675 w 714375"/>
                <a:gd name="connsiteY3" fmla="*/ 111125 h 1171575"/>
                <a:gd name="connsiteX4" fmla="*/ 571500 w 714375"/>
                <a:gd name="connsiteY4" fmla="*/ 38100 h 1171575"/>
                <a:gd name="connsiteX5" fmla="*/ 419100 w 714375"/>
                <a:gd name="connsiteY5" fmla="*/ 0 h 1171575"/>
                <a:gd name="connsiteX6" fmla="*/ 279400 w 714375"/>
                <a:gd name="connsiteY6" fmla="*/ 130175 h 1171575"/>
                <a:gd name="connsiteX7" fmla="*/ 273050 w 714375"/>
                <a:gd name="connsiteY7" fmla="*/ 654050 h 1171575"/>
                <a:gd name="connsiteX8" fmla="*/ 76200 w 714375"/>
                <a:gd name="connsiteY8" fmla="*/ 584200 h 1171575"/>
                <a:gd name="connsiteX9" fmla="*/ 0 w 714375"/>
                <a:gd name="connsiteY9" fmla="*/ 619125 h 1171575"/>
                <a:gd name="connsiteX10" fmla="*/ 44450 w 714375"/>
                <a:gd name="connsiteY10" fmla="*/ 669925 h 1171575"/>
                <a:gd name="connsiteX11" fmla="*/ 0 w 714375"/>
                <a:gd name="connsiteY11" fmla="*/ 717550 h 1171575"/>
                <a:gd name="connsiteX12" fmla="*/ 247650 w 714375"/>
                <a:gd name="connsiteY12" fmla="*/ 841375 h 1171575"/>
                <a:gd name="connsiteX13" fmla="*/ 279400 w 714375"/>
                <a:gd name="connsiteY13" fmla="*/ 1123950 h 1171575"/>
                <a:gd name="connsiteX14" fmla="*/ 349250 w 714375"/>
                <a:gd name="connsiteY14" fmla="*/ 1171575 h 1171575"/>
                <a:gd name="connsiteX15" fmla="*/ 396875 w 714375"/>
                <a:gd name="connsiteY15" fmla="*/ 1111250 h 1171575"/>
                <a:gd name="connsiteX16" fmla="*/ 428625 w 714375"/>
                <a:gd name="connsiteY16" fmla="*/ 844550 h 1171575"/>
                <a:gd name="connsiteX17" fmla="*/ 704850 w 714375"/>
                <a:gd name="connsiteY17" fmla="*/ 800100 h 1171575"/>
                <a:gd name="connsiteX18" fmla="*/ 676275 w 714375"/>
                <a:gd name="connsiteY18" fmla="*/ 739775 h 1171575"/>
                <a:gd name="connsiteX19" fmla="*/ 714375 w 714375"/>
                <a:gd name="connsiteY19" fmla="*/ 673100 h 1171575"/>
                <a:gd name="connsiteX20" fmla="*/ 482600 w 714375"/>
                <a:gd name="connsiteY20" fmla="*/ 647700 h 1171575"/>
                <a:gd name="connsiteX21" fmla="*/ 377825 w 714375"/>
                <a:gd name="connsiteY21" fmla="*/ 701675 h 1171575"/>
                <a:gd name="connsiteX0" fmla="*/ 377825 w 714375"/>
                <a:gd name="connsiteY0" fmla="*/ 701675 h 1172769"/>
                <a:gd name="connsiteX1" fmla="*/ 400050 w 714375"/>
                <a:gd name="connsiteY1" fmla="*/ 171450 h 1172769"/>
                <a:gd name="connsiteX2" fmla="*/ 457200 w 714375"/>
                <a:gd name="connsiteY2" fmla="*/ 76200 h 1172769"/>
                <a:gd name="connsiteX3" fmla="*/ 574675 w 714375"/>
                <a:gd name="connsiteY3" fmla="*/ 111125 h 1172769"/>
                <a:gd name="connsiteX4" fmla="*/ 571500 w 714375"/>
                <a:gd name="connsiteY4" fmla="*/ 38100 h 1172769"/>
                <a:gd name="connsiteX5" fmla="*/ 419100 w 714375"/>
                <a:gd name="connsiteY5" fmla="*/ 0 h 1172769"/>
                <a:gd name="connsiteX6" fmla="*/ 279400 w 714375"/>
                <a:gd name="connsiteY6" fmla="*/ 130175 h 1172769"/>
                <a:gd name="connsiteX7" fmla="*/ 273050 w 714375"/>
                <a:gd name="connsiteY7" fmla="*/ 654050 h 1172769"/>
                <a:gd name="connsiteX8" fmla="*/ 76200 w 714375"/>
                <a:gd name="connsiteY8" fmla="*/ 584200 h 1172769"/>
                <a:gd name="connsiteX9" fmla="*/ 0 w 714375"/>
                <a:gd name="connsiteY9" fmla="*/ 619125 h 1172769"/>
                <a:gd name="connsiteX10" fmla="*/ 44450 w 714375"/>
                <a:gd name="connsiteY10" fmla="*/ 669925 h 1172769"/>
                <a:gd name="connsiteX11" fmla="*/ 0 w 714375"/>
                <a:gd name="connsiteY11" fmla="*/ 717550 h 1172769"/>
                <a:gd name="connsiteX12" fmla="*/ 247650 w 714375"/>
                <a:gd name="connsiteY12" fmla="*/ 841375 h 1172769"/>
                <a:gd name="connsiteX13" fmla="*/ 279400 w 714375"/>
                <a:gd name="connsiteY13" fmla="*/ 1123950 h 1172769"/>
                <a:gd name="connsiteX14" fmla="*/ 349250 w 714375"/>
                <a:gd name="connsiteY14" fmla="*/ 1171575 h 1172769"/>
                <a:gd name="connsiteX15" fmla="*/ 396875 w 714375"/>
                <a:gd name="connsiteY15" fmla="*/ 1111250 h 1172769"/>
                <a:gd name="connsiteX16" fmla="*/ 428625 w 714375"/>
                <a:gd name="connsiteY16" fmla="*/ 844550 h 1172769"/>
                <a:gd name="connsiteX17" fmla="*/ 704850 w 714375"/>
                <a:gd name="connsiteY17" fmla="*/ 800100 h 1172769"/>
                <a:gd name="connsiteX18" fmla="*/ 676275 w 714375"/>
                <a:gd name="connsiteY18" fmla="*/ 739775 h 1172769"/>
                <a:gd name="connsiteX19" fmla="*/ 714375 w 714375"/>
                <a:gd name="connsiteY19" fmla="*/ 673100 h 1172769"/>
                <a:gd name="connsiteX20" fmla="*/ 482600 w 714375"/>
                <a:gd name="connsiteY20" fmla="*/ 647700 h 1172769"/>
                <a:gd name="connsiteX21" fmla="*/ 377825 w 714375"/>
                <a:gd name="connsiteY21" fmla="*/ 701675 h 1172769"/>
                <a:gd name="connsiteX0" fmla="*/ 377825 w 714375"/>
                <a:gd name="connsiteY0" fmla="*/ 701675 h 1172769"/>
                <a:gd name="connsiteX1" fmla="*/ 400050 w 714375"/>
                <a:gd name="connsiteY1" fmla="*/ 171450 h 1172769"/>
                <a:gd name="connsiteX2" fmla="*/ 457200 w 714375"/>
                <a:gd name="connsiteY2" fmla="*/ 76200 h 1172769"/>
                <a:gd name="connsiteX3" fmla="*/ 574675 w 714375"/>
                <a:gd name="connsiteY3" fmla="*/ 111125 h 1172769"/>
                <a:gd name="connsiteX4" fmla="*/ 571500 w 714375"/>
                <a:gd name="connsiteY4" fmla="*/ 38100 h 1172769"/>
                <a:gd name="connsiteX5" fmla="*/ 419100 w 714375"/>
                <a:gd name="connsiteY5" fmla="*/ 0 h 1172769"/>
                <a:gd name="connsiteX6" fmla="*/ 279400 w 714375"/>
                <a:gd name="connsiteY6" fmla="*/ 130175 h 1172769"/>
                <a:gd name="connsiteX7" fmla="*/ 273050 w 714375"/>
                <a:gd name="connsiteY7" fmla="*/ 654050 h 1172769"/>
                <a:gd name="connsiteX8" fmla="*/ 76200 w 714375"/>
                <a:gd name="connsiteY8" fmla="*/ 584200 h 1172769"/>
                <a:gd name="connsiteX9" fmla="*/ 0 w 714375"/>
                <a:gd name="connsiteY9" fmla="*/ 619125 h 1172769"/>
                <a:gd name="connsiteX10" fmla="*/ 44450 w 714375"/>
                <a:gd name="connsiteY10" fmla="*/ 669925 h 1172769"/>
                <a:gd name="connsiteX11" fmla="*/ 0 w 714375"/>
                <a:gd name="connsiteY11" fmla="*/ 717550 h 1172769"/>
                <a:gd name="connsiteX12" fmla="*/ 247650 w 714375"/>
                <a:gd name="connsiteY12" fmla="*/ 841375 h 1172769"/>
                <a:gd name="connsiteX13" fmla="*/ 279400 w 714375"/>
                <a:gd name="connsiteY13" fmla="*/ 1123950 h 1172769"/>
                <a:gd name="connsiteX14" fmla="*/ 349250 w 714375"/>
                <a:gd name="connsiteY14" fmla="*/ 1171575 h 1172769"/>
                <a:gd name="connsiteX15" fmla="*/ 396875 w 714375"/>
                <a:gd name="connsiteY15" fmla="*/ 1111250 h 1172769"/>
                <a:gd name="connsiteX16" fmla="*/ 428625 w 714375"/>
                <a:gd name="connsiteY16" fmla="*/ 844550 h 1172769"/>
                <a:gd name="connsiteX17" fmla="*/ 704850 w 714375"/>
                <a:gd name="connsiteY17" fmla="*/ 800100 h 1172769"/>
                <a:gd name="connsiteX18" fmla="*/ 676275 w 714375"/>
                <a:gd name="connsiteY18" fmla="*/ 739775 h 1172769"/>
                <a:gd name="connsiteX19" fmla="*/ 714375 w 714375"/>
                <a:gd name="connsiteY19" fmla="*/ 673100 h 1172769"/>
                <a:gd name="connsiteX20" fmla="*/ 482600 w 714375"/>
                <a:gd name="connsiteY20" fmla="*/ 647700 h 1172769"/>
                <a:gd name="connsiteX21" fmla="*/ 377825 w 714375"/>
                <a:gd name="connsiteY21" fmla="*/ 701675 h 1172769"/>
                <a:gd name="connsiteX0" fmla="*/ 377825 w 714375"/>
                <a:gd name="connsiteY0" fmla="*/ 701675 h 1171739"/>
                <a:gd name="connsiteX1" fmla="*/ 400050 w 714375"/>
                <a:gd name="connsiteY1" fmla="*/ 171450 h 1171739"/>
                <a:gd name="connsiteX2" fmla="*/ 457200 w 714375"/>
                <a:gd name="connsiteY2" fmla="*/ 76200 h 1171739"/>
                <a:gd name="connsiteX3" fmla="*/ 574675 w 714375"/>
                <a:gd name="connsiteY3" fmla="*/ 111125 h 1171739"/>
                <a:gd name="connsiteX4" fmla="*/ 571500 w 714375"/>
                <a:gd name="connsiteY4" fmla="*/ 38100 h 1171739"/>
                <a:gd name="connsiteX5" fmla="*/ 419100 w 714375"/>
                <a:gd name="connsiteY5" fmla="*/ 0 h 1171739"/>
                <a:gd name="connsiteX6" fmla="*/ 279400 w 714375"/>
                <a:gd name="connsiteY6" fmla="*/ 130175 h 1171739"/>
                <a:gd name="connsiteX7" fmla="*/ 273050 w 714375"/>
                <a:gd name="connsiteY7" fmla="*/ 654050 h 1171739"/>
                <a:gd name="connsiteX8" fmla="*/ 76200 w 714375"/>
                <a:gd name="connsiteY8" fmla="*/ 584200 h 1171739"/>
                <a:gd name="connsiteX9" fmla="*/ 0 w 714375"/>
                <a:gd name="connsiteY9" fmla="*/ 619125 h 1171739"/>
                <a:gd name="connsiteX10" fmla="*/ 44450 w 714375"/>
                <a:gd name="connsiteY10" fmla="*/ 669925 h 1171739"/>
                <a:gd name="connsiteX11" fmla="*/ 0 w 714375"/>
                <a:gd name="connsiteY11" fmla="*/ 717550 h 1171739"/>
                <a:gd name="connsiteX12" fmla="*/ 247650 w 714375"/>
                <a:gd name="connsiteY12" fmla="*/ 841375 h 1171739"/>
                <a:gd name="connsiteX13" fmla="*/ 265112 w 714375"/>
                <a:gd name="connsiteY13" fmla="*/ 1102519 h 1171739"/>
                <a:gd name="connsiteX14" fmla="*/ 349250 w 714375"/>
                <a:gd name="connsiteY14" fmla="*/ 1171575 h 1171739"/>
                <a:gd name="connsiteX15" fmla="*/ 396875 w 714375"/>
                <a:gd name="connsiteY15" fmla="*/ 1111250 h 1171739"/>
                <a:gd name="connsiteX16" fmla="*/ 428625 w 714375"/>
                <a:gd name="connsiteY16" fmla="*/ 844550 h 1171739"/>
                <a:gd name="connsiteX17" fmla="*/ 704850 w 714375"/>
                <a:gd name="connsiteY17" fmla="*/ 800100 h 1171739"/>
                <a:gd name="connsiteX18" fmla="*/ 676275 w 714375"/>
                <a:gd name="connsiteY18" fmla="*/ 739775 h 1171739"/>
                <a:gd name="connsiteX19" fmla="*/ 714375 w 714375"/>
                <a:gd name="connsiteY19" fmla="*/ 673100 h 1171739"/>
                <a:gd name="connsiteX20" fmla="*/ 482600 w 714375"/>
                <a:gd name="connsiteY20" fmla="*/ 647700 h 1171739"/>
                <a:gd name="connsiteX21" fmla="*/ 377825 w 714375"/>
                <a:gd name="connsiteY21" fmla="*/ 701675 h 1171739"/>
                <a:gd name="connsiteX0" fmla="*/ 377825 w 714375"/>
                <a:gd name="connsiteY0" fmla="*/ 701675 h 1171757"/>
                <a:gd name="connsiteX1" fmla="*/ 400050 w 714375"/>
                <a:gd name="connsiteY1" fmla="*/ 171450 h 1171757"/>
                <a:gd name="connsiteX2" fmla="*/ 457200 w 714375"/>
                <a:gd name="connsiteY2" fmla="*/ 76200 h 1171757"/>
                <a:gd name="connsiteX3" fmla="*/ 574675 w 714375"/>
                <a:gd name="connsiteY3" fmla="*/ 111125 h 1171757"/>
                <a:gd name="connsiteX4" fmla="*/ 571500 w 714375"/>
                <a:gd name="connsiteY4" fmla="*/ 38100 h 1171757"/>
                <a:gd name="connsiteX5" fmla="*/ 419100 w 714375"/>
                <a:gd name="connsiteY5" fmla="*/ 0 h 1171757"/>
                <a:gd name="connsiteX6" fmla="*/ 279400 w 714375"/>
                <a:gd name="connsiteY6" fmla="*/ 130175 h 1171757"/>
                <a:gd name="connsiteX7" fmla="*/ 273050 w 714375"/>
                <a:gd name="connsiteY7" fmla="*/ 654050 h 1171757"/>
                <a:gd name="connsiteX8" fmla="*/ 76200 w 714375"/>
                <a:gd name="connsiteY8" fmla="*/ 584200 h 1171757"/>
                <a:gd name="connsiteX9" fmla="*/ 0 w 714375"/>
                <a:gd name="connsiteY9" fmla="*/ 619125 h 1171757"/>
                <a:gd name="connsiteX10" fmla="*/ 44450 w 714375"/>
                <a:gd name="connsiteY10" fmla="*/ 669925 h 1171757"/>
                <a:gd name="connsiteX11" fmla="*/ 0 w 714375"/>
                <a:gd name="connsiteY11" fmla="*/ 717550 h 1171757"/>
                <a:gd name="connsiteX12" fmla="*/ 247650 w 714375"/>
                <a:gd name="connsiteY12" fmla="*/ 841375 h 1171757"/>
                <a:gd name="connsiteX13" fmla="*/ 265112 w 714375"/>
                <a:gd name="connsiteY13" fmla="*/ 1102519 h 1171757"/>
                <a:gd name="connsiteX14" fmla="*/ 349250 w 714375"/>
                <a:gd name="connsiteY14" fmla="*/ 1171575 h 1171757"/>
                <a:gd name="connsiteX15" fmla="*/ 396875 w 714375"/>
                <a:gd name="connsiteY15" fmla="*/ 1111250 h 1171757"/>
                <a:gd name="connsiteX16" fmla="*/ 428625 w 714375"/>
                <a:gd name="connsiteY16" fmla="*/ 844550 h 1171757"/>
                <a:gd name="connsiteX17" fmla="*/ 704850 w 714375"/>
                <a:gd name="connsiteY17" fmla="*/ 800100 h 1171757"/>
                <a:gd name="connsiteX18" fmla="*/ 676275 w 714375"/>
                <a:gd name="connsiteY18" fmla="*/ 739775 h 1171757"/>
                <a:gd name="connsiteX19" fmla="*/ 714375 w 714375"/>
                <a:gd name="connsiteY19" fmla="*/ 673100 h 1171757"/>
                <a:gd name="connsiteX20" fmla="*/ 482600 w 714375"/>
                <a:gd name="connsiteY20" fmla="*/ 647700 h 1171757"/>
                <a:gd name="connsiteX21" fmla="*/ 377825 w 714375"/>
                <a:gd name="connsiteY21" fmla="*/ 701675 h 1171757"/>
                <a:gd name="connsiteX0" fmla="*/ 377825 w 717708"/>
                <a:gd name="connsiteY0" fmla="*/ 701675 h 1171757"/>
                <a:gd name="connsiteX1" fmla="*/ 400050 w 717708"/>
                <a:gd name="connsiteY1" fmla="*/ 171450 h 1171757"/>
                <a:gd name="connsiteX2" fmla="*/ 457200 w 717708"/>
                <a:gd name="connsiteY2" fmla="*/ 76200 h 1171757"/>
                <a:gd name="connsiteX3" fmla="*/ 574675 w 717708"/>
                <a:gd name="connsiteY3" fmla="*/ 111125 h 1171757"/>
                <a:gd name="connsiteX4" fmla="*/ 571500 w 717708"/>
                <a:gd name="connsiteY4" fmla="*/ 38100 h 1171757"/>
                <a:gd name="connsiteX5" fmla="*/ 419100 w 717708"/>
                <a:gd name="connsiteY5" fmla="*/ 0 h 1171757"/>
                <a:gd name="connsiteX6" fmla="*/ 279400 w 717708"/>
                <a:gd name="connsiteY6" fmla="*/ 130175 h 1171757"/>
                <a:gd name="connsiteX7" fmla="*/ 273050 w 717708"/>
                <a:gd name="connsiteY7" fmla="*/ 654050 h 1171757"/>
                <a:gd name="connsiteX8" fmla="*/ 76200 w 717708"/>
                <a:gd name="connsiteY8" fmla="*/ 584200 h 1171757"/>
                <a:gd name="connsiteX9" fmla="*/ 0 w 717708"/>
                <a:gd name="connsiteY9" fmla="*/ 619125 h 1171757"/>
                <a:gd name="connsiteX10" fmla="*/ 44450 w 717708"/>
                <a:gd name="connsiteY10" fmla="*/ 669925 h 1171757"/>
                <a:gd name="connsiteX11" fmla="*/ 0 w 717708"/>
                <a:gd name="connsiteY11" fmla="*/ 717550 h 1171757"/>
                <a:gd name="connsiteX12" fmla="*/ 247650 w 717708"/>
                <a:gd name="connsiteY12" fmla="*/ 841375 h 1171757"/>
                <a:gd name="connsiteX13" fmla="*/ 265112 w 717708"/>
                <a:gd name="connsiteY13" fmla="*/ 1102519 h 1171757"/>
                <a:gd name="connsiteX14" fmla="*/ 349250 w 717708"/>
                <a:gd name="connsiteY14" fmla="*/ 1171575 h 1171757"/>
                <a:gd name="connsiteX15" fmla="*/ 396875 w 717708"/>
                <a:gd name="connsiteY15" fmla="*/ 1111250 h 1171757"/>
                <a:gd name="connsiteX16" fmla="*/ 428625 w 717708"/>
                <a:gd name="connsiteY16" fmla="*/ 844550 h 1171757"/>
                <a:gd name="connsiteX17" fmla="*/ 704850 w 717708"/>
                <a:gd name="connsiteY17" fmla="*/ 800100 h 1171757"/>
                <a:gd name="connsiteX18" fmla="*/ 676275 w 717708"/>
                <a:gd name="connsiteY18" fmla="*/ 739775 h 1171757"/>
                <a:gd name="connsiteX19" fmla="*/ 714375 w 717708"/>
                <a:gd name="connsiteY19" fmla="*/ 673100 h 1171757"/>
                <a:gd name="connsiteX20" fmla="*/ 482600 w 717708"/>
                <a:gd name="connsiteY20" fmla="*/ 647700 h 1171757"/>
                <a:gd name="connsiteX21" fmla="*/ 377825 w 717708"/>
                <a:gd name="connsiteY21" fmla="*/ 701675 h 1171757"/>
                <a:gd name="connsiteX0" fmla="*/ 377825 w 717708"/>
                <a:gd name="connsiteY0" fmla="*/ 701675 h 1171757"/>
                <a:gd name="connsiteX1" fmla="*/ 400050 w 717708"/>
                <a:gd name="connsiteY1" fmla="*/ 171450 h 1171757"/>
                <a:gd name="connsiteX2" fmla="*/ 457200 w 717708"/>
                <a:gd name="connsiteY2" fmla="*/ 76200 h 1171757"/>
                <a:gd name="connsiteX3" fmla="*/ 574675 w 717708"/>
                <a:gd name="connsiteY3" fmla="*/ 111125 h 1171757"/>
                <a:gd name="connsiteX4" fmla="*/ 571500 w 717708"/>
                <a:gd name="connsiteY4" fmla="*/ 38100 h 1171757"/>
                <a:gd name="connsiteX5" fmla="*/ 419100 w 717708"/>
                <a:gd name="connsiteY5" fmla="*/ 0 h 1171757"/>
                <a:gd name="connsiteX6" fmla="*/ 279400 w 717708"/>
                <a:gd name="connsiteY6" fmla="*/ 130175 h 1171757"/>
                <a:gd name="connsiteX7" fmla="*/ 273050 w 717708"/>
                <a:gd name="connsiteY7" fmla="*/ 654050 h 1171757"/>
                <a:gd name="connsiteX8" fmla="*/ 76200 w 717708"/>
                <a:gd name="connsiteY8" fmla="*/ 584200 h 1171757"/>
                <a:gd name="connsiteX9" fmla="*/ 0 w 717708"/>
                <a:gd name="connsiteY9" fmla="*/ 619125 h 1171757"/>
                <a:gd name="connsiteX10" fmla="*/ 44450 w 717708"/>
                <a:gd name="connsiteY10" fmla="*/ 669925 h 1171757"/>
                <a:gd name="connsiteX11" fmla="*/ 0 w 717708"/>
                <a:gd name="connsiteY11" fmla="*/ 717550 h 1171757"/>
                <a:gd name="connsiteX12" fmla="*/ 247650 w 717708"/>
                <a:gd name="connsiteY12" fmla="*/ 841375 h 1171757"/>
                <a:gd name="connsiteX13" fmla="*/ 265112 w 717708"/>
                <a:gd name="connsiteY13" fmla="*/ 1102519 h 1171757"/>
                <a:gd name="connsiteX14" fmla="*/ 349250 w 717708"/>
                <a:gd name="connsiteY14" fmla="*/ 1171575 h 1171757"/>
                <a:gd name="connsiteX15" fmla="*/ 396875 w 717708"/>
                <a:gd name="connsiteY15" fmla="*/ 1111250 h 1171757"/>
                <a:gd name="connsiteX16" fmla="*/ 428625 w 717708"/>
                <a:gd name="connsiteY16" fmla="*/ 844550 h 1171757"/>
                <a:gd name="connsiteX17" fmla="*/ 704850 w 717708"/>
                <a:gd name="connsiteY17" fmla="*/ 812006 h 1171757"/>
                <a:gd name="connsiteX18" fmla="*/ 676275 w 717708"/>
                <a:gd name="connsiteY18" fmla="*/ 739775 h 1171757"/>
                <a:gd name="connsiteX19" fmla="*/ 714375 w 717708"/>
                <a:gd name="connsiteY19" fmla="*/ 673100 h 1171757"/>
                <a:gd name="connsiteX20" fmla="*/ 482600 w 717708"/>
                <a:gd name="connsiteY20" fmla="*/ 647700 h 1171757"/>
                <a:gd name="connsiteX21" fmla="*/ 377825 w 717708"/>
                <a:gd name="connsiteY21" fmla="*/ 701675 h 1171757"/>
                <a:gd name="connsiteX0" fmla="*/ 377825 w 717708"/>
                <a:gd name="connsiteY0" fmla="*/ 701675 h 1171757"/>
                <a:gd name="connsiteX1" fmla="*/ 400050 w 717708"/>
                <a:gd name="connsiteY1" fmla="*/ 171450 h 1171757"/>
                <a:gd name="connsiteX2" fmla="*/ 457200 w 717708"/>
                <a:gd name="connsiteY2" fmla="*/ 76200 h 1171757"/>
                <a:gd name="connsiteX3" fmla="*/ 574675 w 717708"/>
                <a:gd name="connsiteY3" fmla="*/ 111125 h 1171757"/>
                <a:gd name="connsiteX4" fmla="*/ 571500 w 717708"/>
                <a:gd name="connsiteY4" fmla="*/ 38100 h 1171757"/>
                <a:gd name="connsiteX5" fmla="*/ 419100 w 717708"/>
                <a:gd name="connsiteY5" fmla="*/ 0 h 1171757"/>
                <a:gd name="connsiteX6" fmla="*/ 279400 w 717708"/>
                <a:gd name="connsiteY6" fmla="*/ 130175 h 1171757"/>
                <a:gd name="connsiteX7" fmla="*/ 273050 w 717708"/>
                <a:gd name="connsiteY7" fmla="*/ 654050 h 1171757"/>
                <a:gd name="connsiteX8" fmla="*/ 76200 w 717708"/>
                <a:gd name="connsiteY8" fmla="*/ 584200 h 1171757"/>
                <a:gd name="connsiteX9" fmla="*/ 0 w 717708"/>
                <a:gd name="connsiteY9" fmla="*/ 619125 h 1171757"/>
                <a:gd name="connsiteX10" fmla="*/ 44450 w 717708"/>
                <a:gd name="connsiteY10" fmla="*/ 669925 h 1171757"/>
                <a:gd name="connsiteX11" fmla="*/ 0 w 717708"/>
                <a:gd name="connsiteY11" fmla="*/ 717550 h 1171757"/>
                <a:gd name="connsiteX12" fmla="*/ 247650 w 717708"/>
                <a:gd name="connsiteY12" fmla="*/ 841375 h 1171757"/>
                <a:gd name="connsiteX13" fmla="*/ 265112 w 717708"/>
                <a:gd name="connsiteY13" fmla="*/ 1102519 h 1171757"/>
                <a:gd name="connsiteX14" fmla="*/ 349250 w 717708"/>
                <a:gd name="connsiteY14" fmla="*/ 1171575 h 1171757"/>
                <a:gd name="connsiteX15" fmla="*/ 396875 w 717708"/>
                <a:gd name="connsiteY15" fmla="*/ 1111250 h 1171757"/>
                <a:gd name="connsiteX16" fmla="*/ 428625 w 717708"/>
                <a:gd name="connsiteY16" fmla="*/ 844550 h 1171757"/>
                <a:gd name="connsiteX17" fmla="*/ 704850 w 717708"/>
                <a:gd name="connsiteY17" fmla="*/ 812006 h 1171757"/>
                <a:gd name="connsiteX18" fmla="*/ 676275 w 717708"/>
                <a:gd name="connsiteY18" fmla="*/ 739775 h 1171757"/>
                <a:gd name="connsiteX19" fmla="*/ 714375 w 717708"/>
                <a:gd name="connsiteY19" fmla="*/ 673100 h 1171757"/>
                <a:gd name="connsiteX20" fmla="*/ 482600 w 717708"/>
                <a:gd name="connsiteY20" fmla="*/ 647700 h 1171757"/>
                <a:gd name="connsiteX21" fmla="*/ 377825 w 717708"/>
                <a:gd name="connsiteY21" fmla="*/ 701675 h 1171757"/>
                <a:gd name="connsiteX0" fmla="*/ 377825 w 717708"/>
                <a:gd name="connsiteY0" fmla="*/ 701675 h 1171757"/>
                <a:gd name="connsiteX1" fmla="*/ 400050 w 717708"/>
                <a:gd name="connsiteY1" fmla="*/ 171450 h 1171757"/>
                <a:gd name="connsiteX2" fmla="*/ 457200 w 717708"/>
                <a:gd name="connsiteY2" fmla="*/ 76200 h 1171757"/>
                <a:gd name="connsiteX3" fmla="*/ 574675 w 717708"/>
                <a:gd name="connsiteY3" fmla="*/ 111125 h 1171757"/>
                <a:gd name="connsiteX4" fmla="*/ 571500 w 717708"/>
                <a:gd name="connsiteY4" fmla="*/ 38100 h 1171757"/>
                <a:gd name="connsiteX5" fmla="*/ 419100 w 717708"/>
                <a:gd name="connsiteY5" fmla="*/ 0 h 1171757"/>
                <a:gd name="connsiteX6" fmla="*/ 279400 w 717708"/>
                <a:gd name="connsiteY6" fmla="*/ 130175 h 1171757"/>
                <a:gd name="connsiteX7" fmla="*/ 273050 w 717708"/>
                <a:gd name="connsiteY7" fmla="*/ 654050 h 1171757"/>
                <a:gd name="connsiteX8" fmla="*/ 76200 w 717708"/>
                <a:gd name="connsiteY8" fmla="*/ 584200 h 1171757"/>
                <a:gd name="connsiteX9" fmla="*/ 0 w 717708"/>
                <a:gd name="connsiteY9" fmla="*/ 619125 h 1171757"/>
                <a:gd name="connsiteX10" fmla="*/ 44450 w 717708"/>
                <a:gd name="connsiteY10" fmla="*/ 669925 h 1171757"/>
                <a:gd name="connsiteX11" fmla="*/ 0 w 717708"/>
                <a:gd name="connsiteY11" fmla="*/ 717550 h 1171757"/>
                <a:gd name="connsiteX12" fmla="*/ 247650 w 717708"/>
                <a:gd name="connsiteY12" fmla="*/ 841375 h 1171757"/>
                <a:gd name="connsiteX13" fmla="*/ 265112 w 717708"/>
                <a:gd name="connsiteY13" fmla="*/ 1102519 h 1171757"/>
                <a:gd name="connsiteX14" fmla="*/ 349250 w 717708"/>
                <a:gd name="connsiteY14" fmla="*/ 1171575 h 1171757"/>
                <a:gd name="connsiteX15" fmla="*/ 396875 w 717708"/>
                <a:gd name="connsiteY15" fmla="*/ 1111250 h 1171757"/>
                <a:gd name="connsiteX16" fmla="*/ 428625 w 717708"/>
                <a:gd name="connsiteY16" fmla="*/ 844550 h 1171757"/>
                <a:gd name="connsiteX17" fmla="*/ 704850 w 717708"/>
                <a:gd name="connsiteY17" fmla="*/ 812006 h 1171757"/>
                <a:gd name="connsiteX18" fmla="*/ 676275 w 717708"/>
                <a:gd name="connsiteY18" fmla="*/ 739775 h 1171757"/>
                <a:gd name="connsiteX19" fmla="*/ 714375 w 717708"/>
                <a:gd name="connsiteY19" fmla="*/ 673100 h 1171757"/>
                <a:gd name="connsiteX20" fmla="*/ 482600 w 717708"/>
                <a:gd name="connsiteY20" fmla="*/ 647700 h 1171757"/>
                <a:gd name="connsiteX21" fmla="*/ 377825 w 717708"/>
                <a:gd name="connsiteY21" fmla="*/ 701675 h 1171757"/>
                <a:gd name="connsiteX0" fmla="*/ 377825 w 717900"/>
                <a:gd name="connsiteY0" fmla="*/ 701675 h 1171757"/>
                <a:gd name="connsiteX1" fmla="*/ 400050 w 717900"/>
                <a:gd name="connsiteY1" fmla="*/ 171450 h 1171757"/>
                <a:gd name="connsiteX2" fmla="*/ 457200 w 717900"/>
                <a:gd name="connsiteY2" fmla="*/ 76200 h 1171757"/>
                <a:gd name="connsiteX3" fmla="*/ 574675 w 717900"/>
                <a:gd name="connsiteY3" fmla="*/ 111125 h 1171757"/>
                <a:gd name="connsiteX4" fmla="*/ 571500 w 717900"/>
                <a:gd name="connsiteY4" fmla="*/ 38100 h 1171757"/>
                <a:gd name="connsiteX5" fmla="*/ 419100 w 717900"/>
                <a:gd name="connsiteY5" fmla="*/ 0 h 1171757"/>
                <a:gd name="connsiteX6" fmla="*/ 279400 w 717900"/>
                <a:gd name="connsiteY6" fmla="*/ 130175 h 1171757"/>
                <a:gd name="connsiteX7" fmla="*/ 273050 w 717900"/>
                <a:gd name="connsiteY7" fmla="*/ 654050 h 1171757"/>
                <a:gd name="connsiteX8" fmla="*/ 76200 w 717900"/>
                <a:gd name="connsiteY8" fmla="*/ 584200 h 1171757"/>
                <a:gd name="connsiteX9" fmla="*/ 0 w 717900"/>
                <a:gd name="connsiteY9" fmla="*/ 619125 h 1171757"/>
                <a:gd name="connsiteX10" fmla="*/ 44450 w 717900"/>
                <a:gd name="connsiteY10" fmla="*/ 669925 h 1171757"/>
                <a:gd name="connsiteX11" fmla="*/ 0 w 717900"/>
                <a:gd name="connsiteY11" fmla="*/ 717550 h 1171757"/>
                <a:gd name="connsiteX12" fmla="*/ 247650 w 717900"/>
                <a:gd name="connsiteY12" fmla="*/ 841375 h 1171757"/>
                <a:gd name="connsiteX13" fmla="*/ 265112 w 717900"/>
                <a:gd name="connsiteY13" fmla="*/ 1102519 h 1171757"/>
                <a:gd name="connsiteX14" fmla="*/ 349250 w 717900"/>
                <a:gd name="connsiteY14" fmla="*/ 1171575 h 1171757"/>
                <a:gd name="connsiteX15" fmla="*/ 396875 w 717900"/>
                <a:gd name="connsiteY15" fmla="*/ 1111250 h 1171757"/>
                <a:gd name="connsiteX16" fmla="*/ 428625 w 717900"/>
                <a:gd name="connsiteY16" fmla="*/ 844550 h 1171757"/>
                <a:gd name="connsiteX17" fmla="*/ 704850 w 717900"/>
                <a:gd name="connsiteY17" fmla="*/ 812006 h 1171757"/>
                <a:gd name="connsiteX18" fmla="*/ 676275 w 717900"/>
                <a:gd name="connsiteY18" fmla="*/ 739775 h 1171757"/>
                <a:gd name="connsiteX19" fmla="*/ 714375 w 717900"/>
                <a:gd name="connsiteY19" fmla="*/ 673100 h 1171757"/>
                <a:gd name="connsiteX20" fmla="*/ 482600 w 717900"/>
                <a:gd name="connsiteY20" fmla="*/ 647700 h 1171757"/>
                <a:gd name="connsiteX21" fmla="*/ 377825 w 717900"/>
                <a:gd name="connsiteY21" fmla="*/ 701675 h 1171757"/>
                <a:gd name="connsiteX0" fmla="*/ 377825 w 717900"/>
                <a:gd name="connsiteY0" fmla="*/ 701675 h 1171757"/>
                <a:gd name="connsiteX1" fmla="*/ 400050 w 717900"/>
                <a:gd name="connsiteY1" fmla="*/ 171450 h 1171757"/>
                <a:gd name="connsiteX2" fmla="*/ 457200 w 717900"/>
                <a:gd name="connsiteY2" fmla="*/ 76200 h 1171757"/>
                <a:gd name="connsiteX3" fmla="*/ 574675 w 717900"/>
                <a:gd name="connsiteY3" fmla="*/ 111125 h 1171757"/>
                <a:gd name="connsiteX4" fmla="*/ 571500 w 717900"/>
                <a:gd name="connsiteY4" fmla="*/ 38100 h 1171757"/>
                <a:gd name="connsiteX5" fmla="*/ 419100 w 717900"/>
                <a:gd name="connsiteY5" fmla="*/ 0 h 1171757"/>
                <a:gd name="connsiteX6" fmla="*/ 279400 w 717900"/>
                <a:gd name="connsiteY6" fmla="*/ 130175 h 1171757"/>
                <a:gd name="connsiteX7" fmla="*/ 273050 w 717900"/>
                <a:gd name="connsiteY7" fmla="*/ 654050 h 1171757"/>
                <a:gd name="connsiteX8" fmla="*/ 76200 w 717900"/>
                <a:gd name="connsiteY8" fmla="*/ 584200 h 1171757"/>
                <a:gd name="connsiteX9" fmla="*/ 0 w 717900"/>
                <a:gd name="connsiteY9" fmla="*/ 619125 h 1171757"/>
                <a:gd name="connsiteX10" fmla="*/ 44450 w 717900"/>
                <a:gd name="connsiteY10" fmla="*/ 669925 h 1171757"/>
                <a:gd name="connsiteX11" fmla="*/ 0 w 717900"/>
                <a:gd name="connsiteY11" fmla="*/ 717550 h 1171757"/>
                <a:gd name="connsiteX12" fmla="*/ 247650 w 717900"/>
                <a:gd name="connsiteY12" fmla="*/ 841375 h 1171757"/>
                <a:gd name="connsiteX13" fmla="*/ 265112 w 717900"/>
                <a:gd name="connsiteY13" fmla="*/ 1102519 h 1171757"/>
                <a:gd name="connsiteX14" fmla="*/ 349250 w 717900"/>
                <a:gd name="connsiteY14" fmla="*/ 1171575 h 1171757"/>
                <a:gd name="connsiteX15" fmla="*/ 396875 w 717900"/>
                <a:gd name="connsiteY15" fmla="*/ 1111250 h 1171757"/>
                <a:gd name="connsiteX16" fmla="*/ 428625 w 717900"/>
                <a:gd name="connsiteY16" fmla="*/ 844550 h 1171757"/>
                <a:gd name="connsiteX17" fmla="*/ 704850 w 717900"/>
                <a:gd name="connsiteY17" fmla="*/ 812006 h 1171757"/>
                <a:gd name="connsiteX18" fmla="*/ 676275 w 717900"/>
                <a:gd name="connsiteY18" fmla="*/ 739775 h 1171757"/>
                <a:gd name="connsiteX19" fmla="*/ 714375 w 717900"/>
                <a:gd name="connsiteY19" fmla="*/ 673100 h 1171757"/>
                <a:gd name="connsiteX20" fmla="*/ 482600 w 717900"/>
                <a:gd name="connsiteY20" fmla="*/ 647700 h 1171757"/>
                <a:gd name="connsiteX21" fmla="*/ 377825 w 717900"/>
                <a:gd name="connsiteY21" fmla="*/ 701675 h 1171757"/>
                <a:gd name="connsiteX0" fmla="*/ 377825 w 724218"/>
                <a:gd name="connsiteY0" fmla="*/ 701675 h 1171757"/>
                <a:gd name="connsiteX1" fmla="*/ 400050 w 724218"/>
                <a:gd name="connsiteY1" fmla="*/ 171450 h 1171757"/>
                <a:gd name="connsiteX2" fmla="*/ 457200 w 724218"/>
                <a:gd name="connsiteY2" fmla="*/ 76200 h 1171757"/>
                <a:gd name="connsiteX3" fmla="*/ 574675 w 724218"/>
                <a:gd name="connsiteY3" fmla="*/ 111125 h 1171757"/>
                <a:gd name="connsiteX4" fmla="*/ 571500 w 724218"/>
                <a:gd name="connsiteY4" fmla="*/ 38100 h 1171757"/>
                <a:gd name="connsiteX5" fmla="*/ 419100 w 724218"/>
                <a:gd name="connsiteY5" fmla="*/ 0 h 1171757"/>
                <a:gd name="connsiteX6" fmla="*/ 279400 w 724218"/>
                <a:gd name="connsiteY6" fmla="*/ 130175 h 1171757"/>
                <a:gd name="connsiteX7" fmla="*/ 273050 w 724218"/>
                <a:gd name="connsiteY7" fmla="*/ 654050 h 1171757"/>
                <a:gd name="connsiteX8" fmla="*/ 76200 w 724218"/>
                <a:gd name="connsiteY8" fmla="*/ 584200 h 1171757"/>
                <a:gd name="connsiteX9" fmla="*/ 0 w 724218"/>
                <a:gd name="connsiteY9" fmla="*/ 619125 h 1171757"/>
                <a:gd name="connsiteX10" fmla="*/ 44450 w 724218"/>
                <a:gd name="connsiteY10" fmla="*/ 669925 h 1171757"/>
                <a:gd name="connsiteX11" fmla="*/ 0 w 724218"/>
                <a:gd name="connsiteY11" fmla="*/ 717550 h 1171757"/>
                <a:gd name="connsiteX12" fmla="*/ 247650 w 724218"/>
                <a:gd name="connsiteY12" fmla="*/ 841375 h 1171757"/>
                <a:gd name="connsiteX13" fmla="*/ 265112 w 724218"/>
                <a:gd name="connsiteY13" fmla="*/ 1102519 h 1171757"/>
                <a:gd name="connsiteX14" fmla="*/ 349250 w 724218"/>
                <a:gd name="connsiteY14" fmla="*/ 1171575 h 1171757"/>
                <a:gd name="connsiteX15" fmla="*/ 396875 w 724218"/>
                <a:gd name="connsiteY15" fmla="*/ 1111250 h 1171757"/>
                <a:gd name="connsiteX16" fmla="*/ 428625 w 724218"/>
                <a:gd name="connsiteY16" fmla="*/ 844550 h 1171757"/>
                <a:gd name="connsiteX17" fmla="*/ 704850 w 724218"/>
                <a:gd name="connsiteY17" fmla="*/ 812006 h 1171757"/>
                <a:gd name="connsiteX18" fmla="*/ 676275 w 724218"/>
                <a:gd name="connsiteY18" fmla="*/ 739775 h 1171757"/>
                <a:gd name="connsiteX19" fmla="*/ 714375 w 724218"/>
                <a:gd name="connsiteY19" fmla="*/ 673100 h 1171757"/>
                <a:gd name="connsiteX20" fmla="*/ 480218 w 724218"/>
                <a:gd name="connsiteY20" fmla="*/ 633413 h 1171757"/>
                <a:gd name="connsiteX21" fmla="*/ 377825 w 724218"/>
                <a:gd name="connsiteY21" fmla="*/ 701675 h 1171757"/>
                <a:gd name="connsiteX0" fmla="*/ 386321 w 732714"/>
                <a:gd name="connsiteY0" fmla="*/ 701675 h 1171757"/>
                <a:gd name="connsiteX1" fmla="*/ 408546 w 732714"/>
                <a:gd name="connsiteY1" fmla="*/ 171450 h 1171757"/>
                <a:gd name="connsiteX2" fmla="*/ 465696 w 732714"/>
                <a:gd name="connsiteY2" fmla="*/ 76200 h 1171757"/>
                <a:gd name="connsiteX3" fmla="*/ 583171 w 732714"/>
                <a:gd name="connsiteY3" fmla="*/ 111125 h 1171757"/>
                <a:gd name="connsiteX4" fmla="*/ 579996 w 732714"/>
                <a:gd name="connsiteY4" fmla="*/ 38100 h 1171757"/>
                <a:gd name="connsiteX5" fmla="*/ 427596 w 732714"/>
                <a:gd name="connsiteY5" fmla="*/ 0 h 1171757"/>
                <a:gd name="connsiteX6" fmla="*/ 287896 w 732714"/>
                <a:gd name="connsiteY6" fmla="*/ 130175 h 1171757"/>
                <a:gd name="connsiteX7" fmla="*/ 281546 w 732714"/>
                <a:gd name="connsiteY7" fmla="*/ 654050 h 1171757"/>
                <a:gd name="connsiteX8" fmla="*/ 84696 w 732714"/>
                <a:gd name="connsiteY8" fmla="*/ 584200 h 1171757"/>
                <a:gd name="connsiteX9" fmla="*/ 8496 w 732714"/>
                <a:gd name="connsiteY9" fmla="*/ 619125 h 1171757"/>
                <a:gd name="connsiteX10" fmla="*/ 52946 w 732714"/>
                <a:gd name="connsiteY10" fmla="*/ 669925 h 1171757"/>
                <a:gd name="connsiteX11" fmla="*/ 8496 w 732714"/>
                <a:gd name="connsiteY11" fmla="*/ 717550 h 1171757"/>
                <a:gd name="connsiteX12" fmla="*/ 256146 w 732714"/>
                <a:gd name="connsiteY12" fmla="*/ 841375 h 1171757"/>
                <a:gd name="connsiteX13" fmla="*/ 273608 w 732714"/>
                <a:gd name="connsiteY13" fmla="*/ 1102519 h 1171757"/>
                <a:gd name="connsiteX14" fmla="*/ 357746 w 732714"/>
                <a:gd name="connsiteY14" fmla="*/ 1171575 h 1171757"/>
                <a:gd name="connsiteX15" fmla="*/ 405371 w 732714"/>
                <a:gd name="connsiteY15" fmla="*/ 1111250 h 1171757"/>
                <a:gd name="connsiteX16" fmla="*/ 437121 w 732714"/>
                <a:gd name="connsiteY16" fmla="*/ 844550 h 1171757"/>
                <a:gd name="connsiteX17" fmla="*/ 713346 w 732714"/>
                <a:gd name="connsiteY17" fmla="*/ 812006 h 1171757"/>
                <a:gd name="connsiteX18" fmla="*/ 684771 w 732714"/>
                <a:gd name="connsiteY18" fmla="*/ 739775 h 1171757"/>
                <a:gd name="connsiteX19" fmla="*/ 722871 w 732714"/>
                <a:gd name="connsiteY19" fmla="*/ 673100 h 1171757"/>
                <a:gd name="connsiteX20" fmla="*/ 488714 w 732714"/>
                <a:gd name="connsiteY20" fmla="*/ 633413 h 1171757"/>
                <a:gd name="connsiteX21" fmla="*/ 386321 w 732714"/>
                <a:gd name="connsiteY21" fmla="*/ 701675 h 1171757"/>
                <a:gd name="connsiteX0" fmla="*/ 379203 w 725596"/>
                <a:gd name="connsiteY0" fmla="*/ 701675 h 1171757"/>
                <a:gd name="connsiteX1" fmla="*/ 401428 w 725596"/>
                <a:gd name="connsiteY1" fmla="*/ 171450 h 1171757"/>
                <a:gd name="connsiteX2" fmla="*/ 458578 w 725596"/>
                <a:gd name="connsiteY2" fmla="*/ 76200 h 1171757"/>
                <a:gd name="connsiteX3" fmla="*/ 576053 w 725596"/>
                <a:gd name="connsiteY3" fmla="*/ 111125 h 1171757"/>
                <a:gd name="connsiteX4" fmla="*/ 572878 w 725596"/>
                <a:gd name="connsiteY4" fmla="*/ 38100 h 1171757"/>
                <a:gd name="connsiteX5" fmla="*/ 420478 w 725596"/>
                <a:gd name="connsiteY5" fmla="*/ 0 h 1171757"/>
                <a:gd name="connsiteX6" fmla="*/ 280778 w 725596"/>
                <a:gd name="connsiteY6" fmla="*/ 130175 h 1171757"/>
                <a:gd name="connsiteX7" fmla="*/ 274428 w 725596"/>
                <a:gd name="connsiteY7" fmla="*/ 654050 h 1171757"/>
                <a:gd name="connsiteX8" fmla="*/ 77578 w 725596"/>
                <a:gd name="connsiteY8" fmla="*/ 584200 h 1171757"/>
                <a:gd name="connsiteX9" fmla="*/ 1378 w 725596"/>
                <a:gd name="connsiteY9" fmla="*/ 619125 h 1171757"/>
                <a:gd name="connsiteX10" fmla="*/ 45828 w 725596"/>
                <a:gd name="connsiteY10" fmla="*/ 669925 h 1171757"/>
                <a:gd name="connsiteX11" fmla="*/ 1378 w 725596"/>
                <a:gd name="connsiteY11" fmla="*/ 717550 h 1171757"/>
                <a:gd name="connsiteX12" fmla="*/ 249028 w 725596"/>
                <a:gd name="connsiteY12" fmla="*/ 841375 h 1171757"/>
                <a:gd name="connsiteX13" fmla="*/ 266490 w 725596"/>
                <a:gd name="connsiteY13" fmla="*/ 1102519 h 1171757"/>
                <a:gd name="connsiteX14" fmla="*/ 350628 w 725596"/>
                <a:gd name="connsiteY14" fmla="*/ 1171575 h 1171757"/>
                <a:gd name="connsiteX15" fmla="*/ 398253 w 725596"/>
                <a:gd name="connsiteY15" fmla="*/ 1111250 h 1171757"/>
                <a:gd name="connsiteX16" fmla="*/ 430003 w 725596"/>
                <a:gd name="connsiteY16" fmla="*/ 844550 h 1171757"/>
                <a:gd name="connsiteX17" fmla="*/ 706228 w 725596"/>
                <a:gd name="connsiteY17" fmla="*/ 812006 h 1171757"/>
                <a:gd name="connsiteX18" fmla="*/ 677653 w 725596"/>
                <a:gd name="connsiteY18" fmla="*/ 739775 h 1171757"/>
                <a:gd name="connsiteX19" fmla="*/ 715753 w 725596"/>
                <a:gd name="connsiteY19" fmla="*/ 673100 h 1171757"/>
                <a:gd name="connsiteX20" fmla="*/ 481596 w 725596"/>
                <a:gd name="connsiteY20" fmla="*/ 633413 h 1171757"/>
                <a:gd name="connsiteX21" fmla="*/ 379203 w 725596"/>
                <a:gd name="connsiteY21" fmla="*/ 701675 h 1171757"/>
                <a:gd name="connsiteX0" fmla="*/ 379203 w 725596"/>
                <a:gd name="connsiteY0" fmla="*/ 701675 h 1171757"/>
                <a:gd name="connsiteX1" fmla="*/ 401428 w 725596"/>
                <a:gd name="connsiteY1" fmla="*/ 171450 h 1171757"/>
                <a:gd name="connsiteX2" fmla="*/ 458578 w 725596"/>
                <a:gd name="connsiteY2" fmla="*/ 76200 h 1171757"/>
                <a:gd name="connsiteX3" fmla="*/ 576053 w 725596"/>
                <a:gd name="connsiteY3" fmla="*/ 111125 h 1171757"/>
                <a:gd name="connsiteX4" fmla="*/ 572878 w 725596"/>
                <a:gd name="connsiteY4" fmla="*/ 38100 h 1171757"/>
                <a:gd name="connsiteX5" fmla="*/ 420478 w 725596"/>
                <a:gd name="connsiteY5" fmla="*/ 0 h 1171757"/>
                <a:gd name="connsiteX6" fmla="*/ 280778 w 725596"/>
                <a:gd name="connsiteY6" fmla="*/ 130175 h 1171757"/>
                <a:gd name="connsiteX7" fmla="*/ 274428 w 725596"/>
                <a:gd name="connsiteY7" fmla="*/ 654050 h 1171757"/>
                <a:gd name="connsiteX8" fmla="*/ 77578 w 725596"/>
                <a:gd name="connsiteY8" fmla="*/ 584200 h 1171757"/>
                <a:gd name="connsiteX9" fmla="*/ 1378 w 725596"/>
                <a:gd name="connsiteY9" fmla="*/ 619125 h 1171757"/>
                <a:gd name="connsiteX10" fmla="*/ 45828 w 725596"/>
                <a:gd name="connsiteY10" fmla="*/ 669925 h 1171757"/>
                <a:gd name="connsiteX11" fmla="*/ 1378 w 725596"/>
                <a:gd name="connsiteY11" fmla="*/ 717550 h 1171757"/>
                <a:gd name="connsiteX12" fmla="*/ 249028 w 725596"/>
                <a:gd name="connsiteY12" fmla="*/ 841375 h 1171757"/>
                <a:gd name="connsiteX13" fmla="*/ 266490 w 725596"/>
                <a:gd name="connsiteY13" fmla="*/ 1102519 h 1171757"/>
                <a:gd name="connsiteX14" fmla="*/ 350628 w 725596"/>
                <a:gd name="connsiteY14" fmla="*/ 1171575 h 1171757"/>
                <a:gd name="connsiteX15" fmla="*/ 398253 w 725596"/>
                <a:gd name="connsiteY15" fmla="*/ 1111250 h 1171757"/>
                <a:gd name="connsiteX16" fmla="*/ 430003 w 725596"/>
                <a:gd name="connsiteY16" fmla="*/ 844550 h 1171757"/>
                <a:gd name="connsiteX17" fmla="*/ 706228 w 725596"/>
                <a:gd name="connsiteY17" fmla="*/ 812006 h 1171757"/>
                <a:gd name="connsiteX18" fmla="*/ 677653 w 725596"/>
                <a:gd name="connsiteY18" fmla="*/ 739775 h 1171757"/>
                <a:gd name="connsiteX19" fmla="*/ 715753 w 725596"/>
                <a:gd name="connsiteY19" fmla="*/ 673100 h 1171757"/>
                <a:gd name="connsiteX20" fmla="*/ 481596 w 725596"/>
                <a:gd name="connsiteY20" fmla="*/ 633413 h 1171757"/>
                <a:gd name="connsiteX21" fmla="*/ 379203 w 72559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84268 w 732286"/>
                <a:gd name="connsiteY8" fmla="*/ 584200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103318 w 732286"/>
                <a:gd name="connsiteY8" fmla="*/ 579437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103318 w 732286"/>
                <a:gd name="connsiteY8" fmla="*/ 579437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385893 w 732286"/>
                <a:gd name="connsiteY0" fmla="*/ 701675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103318 w 732286"/>
                <a:gd name="connsiteY8" fmla="*/ 579437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385893 w 732286"/>
                <a:gd name="connsiteY21" fmla="*/ 701675 h 1171757"/>
                <a:gd name="connsiteX0" fmla="*/ 400181 w 732286"/>
                <a:gd name="connsiteY0" fmla="*/ 689769 h 1171757"/>
                <a:gd name="connsiteX1" fmla="*/ 408118 w 732286"/>
                <a:gd name="connsiteY1" fmla="*/ 171450 h 1171757"/>
                <a:gd name="connsiteX2" fmla="*/ 465268 w 732286"/>
                <a:gd name="connsiteY2" fmla="*/ 76200 h 1171757"/>
                <a:gd name="connsiteX3" fmla="*/ 582743 w 732286"/>
                <a:gd name="connsiteY3" fmla="*/ 111125 h 1171757"/>
                <a:gd name="connsiteX4" fmla="*/ 579568 w 732286"/>
                <a:gd name="connsiteY4" fmla="*/ 38100 h 1171757"/>
                <a:gd name="connsiteX5" fmla="*/ 427168 w 732286"/>
                <a:gd name="connsiteY5" fmla="*/ 0 h 1171757"/>
                <a:gd name="connsiteX6" fmla="*/ 287468 w 732286"/>
                <a:gd name="connsiteY6" fmla="*/ 130175 h 1171757"/>
                <a:gd name="connsiteX7" fmla="*/ 281118 w 732286"/>
                <a:gd name="connsiteY7" fmla="*/ 654050 h 1171757"/>
                <a:gd name="connsiteX8" fmla="*/ 103318 w 732286"/>
                <a:gd name="connsiteY8" fmla="*/ 579437 h 1171757"/>
                <a:gd name="connsiteX9" fmla="*/ 8068 w 732286"/>
                <a:gd name="connsiteY9" fmla="*/ 619125 h 1171757"/>
                <a:gd name="connsiteX10" fmla="*/ 52518 w 732286"/>
                <a:gd name="connsiteY10" fmla="*/ 669925 h 1171757"/>
                <a:gd name="connsiteX11" fmla="*/ 8068 w 732286"/>
                <a:gd name="connsiteY11" fmla="*/ 717550 h 1171757"/>
                <a:gd name="connsiteX12" fmla="*/ 248574 w 732286"/>
                <a:gd name="connsiteY12" fmla="*/ 822325 h 1171757"/>
                <a:gd name="connsiteX13" fmla="*/ 273180 w 732286"/>
                <a:gd name="connsiteY13" fmla="*/ 1102519 h 1171757"/>
                <a:gd name="connsiteX14" fmla="*/ 357318 w 732286"/>
                <a:gd name="connsiteY14" fmla="*/ 1171575 h 1171757"/>
                <a:gd name="connsiteX15" fmla="*/ 404943 w 732286"/>
                <a:gd name="connsiteY15" fmla="*/ 1111250 h 1171757"/>
                <a:gd name="connsiteX16" fmla="*/ 436693 w 732286"/>
                <a:gd name="connsiteY16" fmla="*/ 844550 h 1171757"/>
                <a:gd name="connsiteX17" fmla="*/ 712918 w 732286"/>
                <a:gd name="connsiteY17" fmla="*/ 812006 h 1171757"/>
                <a:gd name="connsiteX18" fmla="*/ 684343 w 732286"/>
                <a:gd name="connsiteY18" fmla="*/ 739775 h 1171757"/>
                <a:gd name="connsiteX19" fmla="*/ 722443 w 732286"/>
                <a:gd name="connsiteY19" fmla="*/ 673100 h 1171757"/>
                <a:gd name="connsiteX20" fmla="*/ 488286 w 732286"/>
                <a:gd name="connsiteY20" fmla="*/ 633413 h 1171757"/>
                <a:gd name="connsiteX21" fmla="*/ 400181 w 732286"/>
                <a:gd name="connsiteY21" fmla="*/ 689769 h 1171757"/>
                <a:gd name="connsiteX0" fmla="*/ 400181 w 728661"/>
                <a:gd name="connsiteY0" fmla="*/ 689769 h 1171757"/>
                <a:gd name="connsiteX1" fmla="*/ 408118 w 728661"/>
                <a:gd name="connsiteY1" fmla="*/ 171450 h 1171757"/>
                <a:gd name="connsiteX2" fmla="*/ 465268 w 728661"/>
                <a:gd name="connsiteY2" fmla="*/ 76200 h 1171757"/>
                <a:gd name="connsiteX3" fmla="*/ 582743 w 728661"/>
                <a:gd name="connsiteY3" fmla="*/ 111125 h 1171757"/>
                <a:gd name="connsiteX4" fmla="*/ 579568 w 728661"/>
                <a:gd name="connsiteY4" fmla="*/ 38100 h 1171757"/>
                <a:gd name="connsiteX5" fmla="*/ 427168 w 728661"/>
                <a:gd name="connsiteY5" fmla="*/ 0 h 1171757"/>
                <a:gd name="connsiteX6" fmla="*/ 287468 w 728661"/>
                <a:gd name="connsiteY6" fmla="*/ 130175 h 1171757"/>
                <a:gd name="connsiteX7" fmla="*/ 281118 w 728661"/>
                <a:gd name="connsiteY7" fmla="*/ 654050 h 1171757"/>
                <a:gd name="connsiteX8" fmla="*/ 103318 w 728661"/>
                <a:gd name="connsiteY8" fmla="*/ 579437 h 1171757"/>
                <a:gd name="connsiteX9" fmla="*/ 8068 w 728661"/>
                <a:gd name="connsiteY9" fmla="*/ 619125 h 1171757"/>
                <a:gd name="connsiteX10" fmla="*/ 52518 w 728661"/>
                <a:gd name="connsiteY10" fmla="*/ 669925 h 1171757"/>
                <a:gd name="connsiteX11" fmla="*/ 8068 w 728661"/>
                <a:gd name="connsiteY11" fmla="*/ 717550 h 1171757"/>
                <a:gd name="connsiteX12" fmla="*/ 248574 w 728661"/>
                <a:gd name="connsiteY12" fmla="*/ 822325 h 1171757"/>
                <a:gd name="connsiteX13" fmla="*/ 273180 w 728661"/>
                <a:gd name="connsiteY13" fmla="*/ 1102519 h 1171757"/>
                <a:gd name="connsiteX14" fmla="*/ 357318 w 728661"/>
                <a:gd name="connsiteY14" fmla="*/ 1171575 h 1171757"/>
                <a:gd name="connsiteX15" fmla="*/ 404943 w 728661"/>
                <a:gd name="connsiteY15" fmla="*/ 1111250 h 1171757"/>
                <a:gd name="connsiteX16" fmla="*/ 436693 w 728661"/>
                <a:gd name="connsiteY16" fmla="*/ 844550 h 1171757"/>
                <a:gd name="connsiteX17" fmla="*/ 712918 w 728661"/>
                <a:gd name="connsiteY17" fmla="*/ 812006 h 1171757"/>
                <a:gd name="connsiteX18" fmla="*/ 684343 w 728661"/>
                <a:gd name="connsiteY18" fmla="*/ 739775 h 1171757"/>
                <a:gd name="connsiteX19" fmla="*/ 722443 w 728661"/>
                <a:gd name="connsiteY19" fmla="*/ 673100 h 1171757"/>
                <a:gd name="connsiteX20" fmla="*/ 544642 w 728661"/>
                <a:gd name="connsiteY20" fmla="*/ 627856 h 1171757"/>
                <a:gd name="connsiteX21" fmla="*/ 488286 w 728661"/>
                <a:gd name="connsiteY21" fmla="*/ 633413 h 1171757"/>
                <a:gd name="connsiteX22" fmla="*/ 400181 w 728661"/>
                <a:gd name="connsiteY22" fmla="*/ 689769 h 1171757"/>
                <a:gd name="connsiteX0" fmla="*/ 400181 w 725776"/>
                <a:gd name="connsiteY0" fmla="*/ 689769 h 1171757"/>
                <a:gd name="connsiteX1" fmla="*/ 408118 w 725776"/>
                <a:gd name="connsiteY1" fmla="*/ 171450 h 1171757"/>
                <a:gd name="connsiteX2" fmla="*/ 465268 w 725776"/>
                <a:gd name="connsiteY2" fmla="*/ 76200 h 1171757"/>
                <a:gd name="connsiteX3" fmla="*/ 582743 w 725776"/>
                <a:gd name="connsiteY3" fmla="*/ 111125 h 1171757"/>
                <a:gd name="connsiteX4" fmla="*/ 579568 w 725776"/>
                <a:gd name="connsiteY4" fmla="*/ 38100 h 1171757"/>
                <a:gd name="connsiteX5" fmla="*/ 427168 w 725776"/>
                <a:gd name="connsiteY5" fmla="*/ 0 h 1171757"/>
                <a:gd name="connsiteX6" fmla="*/ 287468 w 725776"/>
                <a:gd name="connsiteY6" fmla="*/ 130175 h 1171757"/>
                <a:gd name="connsiteX7" fmla="*/ 281118 w 725776"/>
                <a:gd name="connsiteY7" fmla="*/ 654050 h 1171757"/>
                <a:gd name="connsiteX8" fmla="*/ 103318 w 725776"/>
                <a:gd name="connsiteY8" fmla="*/ 579437 h 1171757"/>
                <a:gd name="connsiteX9" fmla="*/ 8068 w 725776"/>
                <a:gd name="connsiteY9" fmla="*/ 619125 h 1171757"/>
                <a:gd name="connsiteX10" fmla="*/ 52518 w 725776"/>
                <a:gd name="connsiteY10" fmla="*/ 669925 h 1171757"/>
                <a:gd name="connsiteX11" fmla="*/ 8068 w 725776"/>
                <a:gd name="connsiteY11" fmla="*/ 717550 h 1171757"/>
                <a:gd name="connsiteX12" fmla="*/ 248574 w 725776"/>
                <a:gd name="connsiteY12" fmla="*/ 822325 h 1171757"/>
                <a:gd name="connsiteX13" fmla="*/ 273180 w 725776"/>
                <a:gd name="connsiteY13" fmla="*/ 1102519 h 1171757"/>
                <a:gd name="connsiteX14" fmla="*/ 357318 w 725776"/>
                <a:gd name="connsiteY14" fmla="*/ 1171575 h 1171757"/>
                <a:gd name="connsiteX15" fmla="*/ 404943 w 725776"/>
                <a:gd name="connsiteY15" fmla="*/ 1111250 h 1171757"/>
                <a:gd name="connsiteX16" fmla="*/ 436693 w 725776"/>
                <a:gd name="connsiteY16" fmla="*/ 844550 h 1171757"/>
                <a:gd name="connsiteX17" fmla="*/ 712918 w 725776"/>
                <a:gd name="connsiteY17" fmla="*/ 812006 h 1171757"/>
                <a:gd name="connsiteX18" fmla="*/ 684343 w 725776"/>
                <a:gd name="connsiteY18" fmla="*/ 739775 h 1171757"/>
                <a:gd name="connsiteX19" fmla="*/ 722443 w 725776"/>
                <a:gd name="connsiteY19" fmla="*/ 673100 h 1171757"/>
                <a:gd name="connsiteX20" fmla="*/ 544642 w 725776"/>
                <a:gd name="connsiteY20" fmla="*/ 627856 h 1171757"/>
                <a:gd name="connsiteX21" fmla="*/ 488286 w 725776"/>
                <a:gd name="connsiteY21" fmla="*/ 633413 h 1171757"/>
                <a:gd name="connsiteX22" fmla="*/ 400181 w 725776"/>
                <a:gd name="connsiteY22" fmla="*/ 689769 h 1171757"/>
                <a:gd name="connsiteX0" fmla="*/ 400181 w 732827"/>
                <a:gd name="connsiteY0" fmla="*/ 689769 h 1171757"/>
                <a:gd name="connsiteX1" fmla="*/ 408118 w 732827"/>
                <a:gd name="connsiteY1" fmla="*/ 171450 h 1171757"/>
                <a:gd name="connsiteX2" fmla="*/ 465268 w 732827"/>
                <a:gd name="connsiteY2" fmla="*/ 76200 h 1171757"/>
                <a:gd name="connsiteX3" fmla="*/ 582743 w 732827"/>
                <a:gd name="connsiteY3" fmla="*/ 111125 h 1171757"/>
                <a:gd name="connsiteX4" fmla="*/ 579568 w 732827"/>
                <a:gd name="connsiteY4" fmla="*/ 38100 h 1171757"/>
                <a:gd name="connsiteX5" fmla="*/ 427168 w 732827"/>
                <a:gd name="connsiteY5" fmla="*/ 0 h 1171757"/>
                <a:gd name="connsiteX6" fmla="*/ 287468 w 732827"/>
                <a:gd name="connsiteY6" fmla="*/ 130175 h 1171757"/>
                <a:gd name="connsiteX7" fmla="*/ 281118 w 732827"/>
                <a:gd name="connsiteY7" fmla="*/ 654050 h 1171757"/>
                <a:gd name="connsiteX8" fmla="*/ 103318 w 732827"/>
                <a:gd name="connsiteY8" fmla="*/ 579437 h 1171757"/>
                <a:gd name="connsiteX9" fmla="*/ 8068 w 732827"/>
                <a:gd name="connsiteY9" fmla="*/ 619125 h 1171757"/>
                <a:gd name="connsiteX10" fmla="*/ 52518 w 732827"/>
                <a:gd name="connsiteY10" fmla="*/ 669925 h 1171757"/>
                <a:gd name="connsiteX11" fmla="*/ 8068 w 732827"/>
                <a:gd name="connsiteY11" fmla="*/ 717550 h 1171757"/>
                <a:gd name="connsiteX12" fmla="*/ 248574 w 732827"/>
                <a:gd name="connsiteY12" fmla="*/ 822325 h 1171757"/>
                <a:gd name="connsiteX13" fmla="*/ 273180 w 732827"/>
                <a:gd name="connsiteY13" fmla="*/ 1102519 h 1171757"/>
                <a:gd name="connsiteX14" fmla="*/ 357318 w 732827"/>
                <a:gd name="connsiteY14" fmla="*/ 1171575 h 1171757"/>
                <a:gd name="connsiteX15" fmla="*/ 404943 w 732827"/>
                <a:gd name="connsiteY15" fmla="*/ 1111250 h 1171757"/>
                <a:gd name="connsiteX16" fmla="*/ 436693 w 732827"/>
                <a:gd name="connsiteY16" fmla="*/ 844550 h 1171757"/>
                <a:gd name="connsiteX17" fmla="*/ 712918 w 732827"/>
                <a:gd name="connsiteY17" fmla="*/ 812006 h 1171757"/>
                <a:gd name="connsiteX18" fmla="*/ 684343 w 732827"/>
                <a:gd name="connsiteY18" fmla="*/ 739775 h 1171757"/>
                <a:gd name="connsiteX19" fmla="*/ 722443 w 732827"/>
                <a:gd name="connsiteY19" fmla="*/ 673100 h 1171757"/>
                <a:gd name="connsiteX20" fmla="*/ 544642 w 732827"/>
                <a:gd name="connsiteY20" fmla="*/ 627856 h 1171757"/>
                <a:gd name="connsiteX21" fmla="*/ 488286 w 732827"/>
                <a:gd name="connsiteY21" fmla="*/ 633413 h 1171757"/>
                <a:gd name="connsiteX22" fmla="*/ 400181 w 732827"/>
                <a:gd name="connsiteY22" fmla="*/ 689769 h 1171757"/>
                <a:gd name="connsiteX0" fmla="*/ 400181 w 732827"/>
                <a:gd name="connsiteY0" fmla="*/ 689769 h 1171757"/>
                <a:gd name="connsiteX1" fmla="*/ 408118 w 732827"/>
                <a:gd name="connsiteY1" fmla="*/ 171450 h 1171757"/>
                <a:gd name="connsiteX2" fmla="*/ 465268 w 732827"/>
                <a:gd name="connsiteY2" fmla="*/ 76200 h 1171757"/>
                <a:gd name="connsiteX3" fmla="*/ 582743 w 732827"/>
                <a:gd name="connsiteY3" fmla="*/ 111125 h 1171757"/>
                <a:gd name="connsiteX4" fmla="*/ 579568 w 732827"/>
                <a:gd name="connsiteY4" fmla="*/ 38100 h 1171757"/>
                <a:gd name="connsiteX5" fmla="*/ 427168 w 732827"/>
                <a:gd name="connsiteY5" fmla="*/ 0 h 1171757"/>
                <a:gd name="connsiteX6" fmla="*/ 287468 w 732827"/>
                <a:gd name="connsiteY6" fmla="*/ 130175 h 1171757"/>
                <a:gd name="connsiteX7" fmla="*/ 281118 w 732827"/>
                <a:gd name="connsiteY7" fmla="*/ 654050 h 1171757"/>
                <a:gd name="connsiteX8" fmla="*/ 103318 w 732827"/>
                <a:gd name="connsiteY8" fmla="*/ 579437 h 1171757"/>
                <a:gd name="connsiteX9" fmla="*/ 8068 w 732827"/>
                <a:gd name="connsiteY9" fmla="*/ 619125 h 1171757"/>
                <a:gd name="connsiteX10" fmla="*/ 52518 w 732827"/>
                <a:gd name="connsiteY10" fmla="*/ 669925 h 1171757"/>
                <a:gd name="connsiteX11" fmla="*/ 8068 w 732827"/>
                <a:gd name="connsiteY11" fmla="*/ 717550 h 1171757"/>
                <a:gd name="connsiteX12" fmla="*/ 248574 w 732827"/>
                <a:gd name="connsiteY12" fmla="*/ 822325 h 1171757"/>
                <a:gd name="connsiteX13" fmla="*/ 273180 w 732827"/>
                <a:gd name="connsiteY13" fmla="*/ 1102519 h 1171757"/>
                <a:gd name="connsiteX14" fmla="*/ 357318 w 732827"/>
                <a:gd name="connsiteY14" fmla="*/ 1171575 h 1171757"/>
                <a:gd name="connsiteX15" fmla="*/ 404943 w 732827"/>
                <a:gd name="connsiteY15" fmla="*/ 1111250 h 1171757"/>
                <a:gd name="connsiteX16" fmla="*/ 436693 w 732827"/>
                <a:gd name="connsiteY16" fmla="*/ 844550 h 1171757"/>
                <a:gd name="connsiteX17" fmla="*/ 712918 w 732827"/>
                <a:gd name="connsiteY17" fmla="*/ 812006 h 1171757"/>
                <a:gd name="connsiteX18" fmla="*/ 684343 w 732827"/>
                <a:gd name="connsiteY18" fmla="*/ 739775 h 1171757"/>
                <a:gd name="connsiteX19" fmla="*/ 722443 w 732827"/>
                <a:gd name="connsiteY19" fmla="*/ 673100 h 1171757"/>
                <a:gd name="connsiteX20" fmla="*/ 544642 w 732827"/>
                <a:gd name="connsiteY20" fmla="*/ 627856 h 1171757"/>
                <a:gd name="connsiteX21" fmla="*/ 488286 w 732827"/>
                <a:gd name="connsiteY21" fmla="*/ 633413 h 1171757"/>
                <a:gd name="connsiteX22" fmla="*/ 400181 w 732827"/>
                <a:gd name="connsiteY22" fmla="*/ 689769 h 1171757"/>
                <a:gd name="connsiteX0" fmla="*/ 400181 w 732827"/>
                <a:gd name="connsiteY0" fmla="*/ 689769 h 1171757"/>
                <a:gd name="connsiteX1" fmla="*/ 408118 w 732827"/>
                <a:gd name="connsiteY1" fmla="*/ 171450 h 1171757"/>
                <a:gd name="connsiteX2" fmla="*/ 465268 w 732827"/>
                <a:gd name="connsiteY2" fmla="*/ 76200 h 1171757"/>
                <a:gd name="connsiteX3" fmla="*/ 582743 w 732827"/>
                <a:gd name="connsiteY3" fmla="*/ 111125 h 1171757"/>
                <a:gd name="connsiteX4" fmla="*/ 579568 w 732827"/>
                <a:gd name="connsiteY4" fmla="*/ 38100 h 1171757"/>
                <a:gd name="connsiteX5" fmla="*/ 427168 w 732827"/>
                <a:gd name="connsiteY5" fmla="*/ 0 h 1171757"/>
                <a:gd name="connsiteX6" fmla="*/ 287468 w 732827"/>
                <a:gd name="connsiteY6" fmla="*/ 130175 h 1171757"/>
                <a:gd name="connsiteX7" fmla="*/ 281118 w 732827"/>
                <a:gd name="connsiteY7" fmla="*/ 654050 h 1171757"/>
                <a:gd name="connsiteX8" fmla="*/ 103318 w 732827"/>
                <a:gd name="connsiteY8" fmla="*/ 579437 h 1171757"/>
                <a:gd name="connsiteX9" fmla="*/ 8068 w 732827"/>
                <a:gd name="connsiteY9" fmla="*/ 619125 h 1171757"/>
                <a:gd name="connsiteX10" fmla="*/ 52518 w 732827"/>
                <a:gd name="connsiteY10" fmla="*/ 669925 h 1171757"/>
                <a:gd name="connsiteX11" fmla="*/ 8068 w 732827"/>
                <a:gd name="connsiteY11" fmla="*/ 717550 h 1171757"/>
                <a:gd name="connsiteX12" fmla="*/ 248574 w 732827"/>
                <a:gd name="connsiteY12" fmla="*/ 822325 h 1171757"/>
                <a:gd name="connsiteX13" fmla="*/ 273180 w 732827"/>
                <a:gd name="connsiteY13" fmla="*/ 1102519 h 1171757"/>
                <a:gd name="connsiteX14" fmla="*/ 357318 w 732827"/>
                <a:gd name="connsiteY14" fmla="*/ 1171575 h 1171757"/>
                <a:gd name="connsiteX15" fmla="*/ 404943 w 732827"/>
                <a:gd name="connsiteY15" fmla="*/ 1111250 h 1171757"/>
                <a:gd name="connsiteX16" fmla="*/ 436693 w 732827"/>
                <a:gd name="connsiteY16" fmla="*/ 844550 h 1171757"/>
                <a:gd name="connsiteX17" fmla="*/ 712918 w 732827"/>
                <a:gd name="connsiteY17" fmla="*/ 812006 h 1171757"/>
                <a:gd name="connsiteX18" fmla="*/ 684343 w 732827"/>
                <a:gd name="connsiteY18" fmla="*/ 739775 h 1171757"/>
                <a:gd name="connsiteX19" fmla="*/ 722443 w 732827"/>
                <a:gd name="connsiteY19" fmla="*/ 673100 h 1171757"/>
                <a:gd name="connsiteX20" fmla="*/ 544642 w 732827"/>
                <a:gd name="connsiteY20" fmla="*/ 627856 h 1171757"/>
                <a:gd name="connsiteX21" fmla="*/ 488286 w 732827"/>
                <a:gd name="connsiteY21" fmla="*/ 633413 h 1171757"/>
                <a:gd name="connsiteX22" fmla="*/ 400181 w 732827"/>
                <a:gd name="connsiteY22" fmla="*/ 689769 h 1171757"/>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3565 h 1175553"/>
                <a:gd name="connsiteX1" fmla="*/ 408118 w 732827"/>
                <a:gd name="connsiteY1" fmla="*/ 175246 h 1175553"/>
                <a:gd name="connsiteX2" fmla="*/ 465268 w 732827"/>
                <a:gd name="connsiteY2" fmla="*/ 79996 h 1175553"/>
                <a:gd name="connsiteX3" fmla="*/ 582743 w 732827"/>
                <a:gd name="connsiteY3" fmla="*/ 114921 h 1175553"/>
                <a:gd name="connsiteX4" fmla="*/ 579568 w 732827"/>
                <a:gd name="connsiteY4" fmla="*/ 41896 h 1175553"/>
                <a:gd name="connsiteX5" fmla="*/ 427168 w 732827"/>
                <a:gd name="connsiteY5" fmla="*/ 3796 h 1175553"/>
                <a:gd name="connsiteX6" fmla="*/ 287468 w 732827"/>
                <a:gd name="connsiteY6" fmla="*/ 133971 h 1175553"/>
                <a:gd name="connsiteX7" fmla="*/ 281118 w 732827"/>
                <a:gd name="connsiteY7" fmla="*/ 657846 h 1175553"/>
                <a:gd name="connsiteX8" fmla="*/ 103318 w 732827"/>
                <a:gd name="connsiteY8" fmla="*/ 583233 h 1175553"/>
                <a:gd name="connsiteX9" fmla="*/ 8068 w 732827"/>
                <a:gd name="connsiteY9" fmla="*/ 622921 h 1175553"/>
                <a:gd name="connsiteX10" fmla="*/ 52518 w 732827"/>
                <a:gd name="connsiteY10" fmla="*/ 673721 h 1175553"/>
                <a:gd name="connsiteX11" fmla="*/ 8068 w 732827"/>
                <a:gd name="connsiteY11" fmla="*/ 721346 h 1175553"/>
                <a:gd name="connsiteX12" fmla="*/ 248574 w 732827"/>
                <a:gd name="connsiteY12" fmla="*/ 826121 h 1175553"/>
                <a:gd name="connsiteX13" fmla="*/ 273180 w 732827"/>
                <a:gd name="connsiteY13" fmla="*/ 1106315 h 1175553"/>
                <a:gd name="connsiteX14" fmla="*/ 357318 w 732827"/>
                <a:gd name="connsiteY14" fmla="*/ 1175371 h 1175553"/>
                <a:gd name="connsiteX15" fmla="*/ 404943 w 732827"/>
                <a:gd name="connsiteY15" fmla="*/ 1115046 h 1175553"/>
                <a:gd name="connsiteX16" fmla="*/ 436693 w 732827"/>
                <a:gd name="connsiteY16" fmla="*/ 848346 h 1175553"/>
                <a:gd name="connsiteX17" fmla="*/ 712918 w 732827"/>
                <a:gd name="connsiteY17" fmla="*/ 815802 h 1175553"/>
                <a:gd name="connsiteX18" fmla="*/ 684343 w 732827"/>
                <a:gd name="connsiteY18" fmla="*/ 743571 h 1175553"/>
                <a:gd name="connsiteX19" fmla="*/ 722443 w 732827"/>
                <a:gd name="connsiteY19" fmla="*/ 676896 h 1175553"/>
                <a:gd name="connsiteX20" fmla="*/ 544642 w 732827"/>
                <a:gd name="connsiteY20" fmla="*/ 631652 h 1175553"/>
                <a:gd name="connsiteX21" fmla="*/ 488286 w 732827"/>
                <a:gd name="connsiteY21" fmla="*/ 637209 h 1175553"/>
                <a:gd name="connsiteX22" fmla="*/ 400181 w 732827"/>
                <a:gd name="connsiteY22" fmla="*/ 693565 h 1175553"/>
                <a:gd name="connsiteX0" fmla="*/ 400181 w 732827"/>
                <a:gd name="connsiteY0" fmla="*/ 695312 h 1177300"/>
                <a:gd name="connsiteX1" fmla="*/ 408118 w 732827"/>
                <a:gd name="connsiteY1" fmla="*/ 176993 h 1177300"/>
                <a:gd name="connsiteX2" fmla="*/ 465268 w 732827"/>
                <a:gd name="connsiteY2" fmla="*/ 81743 h 1177300"/>
                <a:gd name="connsiteX3" fmla="*/ 582743 w 732827"/>
                <a:gd name="connsiteY3" fmla="*/ 116668 h 1177300"/>
                <a:gd name="connsiteX4" fmla="*/ 579568 w 732827"/>
                <a:gd name="connsiteY4" fmla="*/ 43643 h 1177300"/>
                <a:gd name="connsiteX5" fmla="*/ 427168 w 732827"/>
                <a:gd name="connsiteY5" fmla="*/ 5543 h 1177300"/>
                <a:gd name="connsiteX6" fmla="*/ 287468 w 732827"/>
                <a:gd name="connsiteY6" fmla="*/ 135718 h 1177300"/>
                <a:gd name="connsiteX7" fmla="*/ 281118 w 732827"/>
                <a:gd name="connsiteY7" fmla="*/ 659593 h 1177300"/>
                <a:gd name="connsiteX8" fmla="*/ 103318 w 732827"/>
                <a:gd name="connsiteY8" fmla="*/ 584980 h 1177300"/>
                <a:gd name="connsiteX9" fmla="*/ 8068 w 732827"/>
                <a:gd name="connsiteY9" fmla="*/ 624668 h 1177300"/>
                <a:gd name="connsiteX10" fmla="*/ 52518 w 732827"/>
                <a:gd name="connsiteY10" fmla="*/ 675468 h 1177300"/>
                <a:gd name="connsiteX11" fmla="*/ 8068 w 732827"/>
                <a:gd name="connsiteY11" fmla="*/ 723093 h 1177300"/>
                <a:gd name="connsiteX12" fmla="*/ 248574 w 732827"/>
                <a:gd name="connsiteY12" fmla="*/ 827868 h 1177300"/>
                <a:gd name="connsiteX13" fmla="*/ 273180 w 732827"/>
                <a:gd name="connsiteY13" fmla="*/ 1108062 h 1177300"/>
                <a:gd name="connsiteX14" fmla="*/ 357318 w 732827"/>
                <a:gd name="connsiteY14" fmla="*/ 1177118 h 1177300"/>
                <a:gd name="connsiteX15" fmla="*/ 404943 w 732827"/>
                <a:gd name="connsiteY15" fmla="*/ 1116793 h 1177300"/>
                <a:gd name="connsiteX16" fmla="*/ 436693 w 732827"/>
                <a:gd name="connsiteY16" fmla="*/ 850093 h 1177300"/>
                <a:gd name="connsiteX17" fmla="*/ 712918 w 732827"/>
                <a:gd name="connsiteY17" fmla="*/ 817549 h 1177300"/>
                <a:gd name="connsiteX18" fmla="*/ 684343 w 732827"/>
                <a:gd name="connsiteY18" fmla="*/ 745318 h 1177300"/>
                <a:gd name="connsiteX19" fmla="*/ 722443 w 732827"/>
                <a:gd name="connsiteY19" fmla="*/ 678643 h 1177300"/>
                <a:gd name="connsiteX20" fmla="*/ 544642 w 732827"/>
                <a:gd name="connsiteY20" fmla="*/ 633399 h 1177300"/>
                <a:gd name="connsiteX21" fmla="*/ 488286 w 732827"/>
                <a:gd name="connsiteY21" fmla="*/ 638956 h 1177300"/>
                <a:gd name="connsiteX22" fmla="*/ 400181 w 732827"/>
                <a:gd name="connsiteY22" fmla="*/ 695312 h 1177300"/>
                <a:gd name="connsiteX0" fmla="*/ 400181 w 732827"/>
                <a:gd name="connsiteY0" fmla="*/ 695312 h 1177300"/>
                <a:gd name="connsiteX1" fmla="*/ 408118 w 732827"/>
                <a:gd name="connsiteY1" fmla="*/ 176993 h 1177300"/>
                <a:gd name="connsiteX2" fmla="*/ 479556 w 732827"/>
                <a:gd name="connsiteY2" fmla="*/ 103174 h 1177300"/>
                <a:gd name="connsiteX3" fmla="*/ 582743 w 732827"/>
                <a:gd name="connsiteY3" fmla="*/ 116668 h 1177300"/>
                <a:gd name="connsiteX4" fmla="*/ 579568 w 732827"/>
                <a:gd name="connsiteY4" fmla="*/ 43643 h 1177300"/>
                <a:gd name="connsiteX5" fmla="*/ 427168 w 732827"/>
                <a:gd name="connsiteY5" fmla="*/ 5543 h 1177300"/>
                <a:gd name="connsiteX6" fmla="*/ 287468 w 732827"/>
                <a:gd name="connsiteY6" fmla="*/ 135718 h 1177300"/>
                <a:gd name="connsiteX7" fmla="*/ 281118 w 732827"/>
                <a:gd name="connsiteY7" fmla="*/ 659593 h 1177300"/>
                <a:gd name="connsiteX8" fmla="*/ 103318 w 732827"/>
                <a:gd name="connsiteY8" fmla="*/ 584980 h 1177300"/>
                <a:gd name="connsiteX9" fmla="*/ 8068 w 732827"/>
                <a:gd name="connsiteY9" fmla="*/ 624668 h 1177300"/>
                <a:gd name="connsiteX10" fmla="*/ 52518 w 732827"/>
                <a:gd name="connsiteY10" fmla="*/ 675468 h 1177300"/>
                <a:gd name="connsiteX11" fmla="*/ 8068 w 732827"/>
                <a:gd name="connsiteY11" fmla="*/ 723093 h 1177300"/>
                <a:gd name="connsiteX12" fmla="*/ 248574 w 732827"/>
                <a:gd name="connsiteY12" fmla="*/ 827868 h 1177300"/>
                <a:gd name="connsiteX13" fmla="*/ 273180 w 732827"/>
                <a:gd name="connsiteY13" fmla="*/ 1108062 h 1177300"/>
                <a:gd name="connsiteX14" fmla="*/ 357318 w 732827"/>
                <a:gd name="connsiteY14" fmla="*/ 1177118 h 1177300"/>
                <a:gd name="connsiteX15" fmla="*/ 404943 w 732827"/>
                <a:gd name="connsiteY15" fmla="*/ 1116793 h 1177300"/>
                <a:gd name="connsiteX16" fmla="*/ 436693 w 732827"/>
                <a:gd name="connsiteY16" fmla="*/ 850093 h 1177300"/>
                <a:gd name="connsiteX17" fmla="*/ 712918 w 732827"/>
                <a:gd name="connsiteY17" fmla="*/ 817549 h 1177300"/>
                <a:gd name="connsiteX18" fmla="*/ 684343 w 732827"/>
                <a:gd name="connsiteY18" fmla="*/ 745318 h 1177300"/>
                <a:gd name="connsiteX19" fmla="*/ 722443 w 732827"/>
                <a:gd name="connsiteY19" fmla="*/ 678643 h 1177300"/>
                <a:gd name="connsiteX20" fmla="*/ 544642 w 732827"/>
                <a:gd name="connsiteY20" fmla="*/ 633399 h 1177300"/>
                <a:gd name="connsiteX21" fmla="*/ 488286 w 732827"/>
                <a:gd name="connsiteY21" fmla="*/ 638956 h 1177300"/>
                <a:gd name="connsiteX22" fmla="*/ 400181 w 732827"/>
                <a:gd name="connsiteY22" fmla="*/ 695312 h 1177300"/>
                <a:gd name="connsiteX0" fmla="*/ 400181 w 732827"/>
                <a:gd name="connsiteY0" fmla="*/ 695312 h 1177300"/>
                <a:gd name="connsiteX1" fmla="*/ 408118 w 732827"/>
                <a:gd name="connsiteY1" fmla="*/ 176993 h 1177300"/>
                <a:gd name="connsiteX2" fmla="*/ 479556 w 732827"/>
                <a:gd name="connsiteY2" fmla="*/ 103174 h 1177300"/>
                <a:gd name="connsiteX3" fmla="*/ 582743 w 732827"/>
                <a:gd name="connsiteY3" fmla="*/ 116668 h 1177300"/>
                <a:gd name="connsiteX4" fmla="*/ 579568 w 732827"/>
                <a:gd name="connsiteY4" fmla="*/ 43643 h 1177300"/>
                <a:gd name="connsiteX5" fmla="*/ 427168 w 732827"/>
                <a:gd name="connsiteY5" fmla="*/ 5543 h 1177300"/>
                <a:gd name="connsiteX6" fmla="*/ 287468 w 732827"/>
                <a:gd name="connsiteY6" fmla="*/ 135718 h 1177300"/>
                <a:gd name="connsiteX7" fmla="*/ 281118 w 732827"/>
                <a:gd name="connsiteY7" fmla="*/ 659593 h 1177300"/>
                <a:gd name="connsiteX8" fmla="*/ 103318 w 732827"/>
                <a:gd name="connsiteY8" fmla="*/ 584980 h 1177300"/>
                <a:gd name="connsiteX9" fmla="*/ 8068 w 732827"/>
                <a:gd name="connsiteY9" fmla="*/ 624668 h 1177300"/>
                <a:gd name="connsiteX10" fmla="*/ 52518 w 732827"/>
                <a:gd name="connsiteY10" fmla="*/ 675468 h 1177300"/>
                <a:gd name="connsiteX11" fmla="*/ 8068 w 732827"/>
                <a:gd name="connsiteY11" fmla="*/ 723093 h 1177300"/>
                <a:gd name="connsiteX12" fmla="*/ 248574 w 732827"/>
                <a:gd name="connsiteY12" fmla="*/ 827868 h 1177300"/>
                <a:gd name="connsiteX13" fmla="*/ 273180 w 732827"/>
                <a:gd name="connsiteY13" fmla="*/ 1108062 h 1177300"/>
                <a:gd name="connsiteX14" fmla="*/ 357318 w 732827"/>
                <a:gd name="connsiteY14" fmla="*/ 1177118 h 1177300"/>
                <a:gd name="connsiteX15" fmla="*/ 404943 w 732827"/>
                <a:gd name="connsiteY15" fmla="*/ 1116793 h 1177300"/>
                <a:gd name="connsiteX16" fmla="*/ 436693 w 732827"/>
                <a:gd name="connsiteY16" fmla="*/ 850093 h 1177300"/>
                <a:gd name="connsiteX17" fmla="*/ 712918 w 732827"/>
                <a:gd name="connsiteY17" fmla="*/ 817549 h 1177300"/>
                <a:gd name="connsiteX18" fmla="*/ 684343 w 732827"/>
                <a:gd name="connsiteY18" fmla="*/ 745318 h 1177300"/>
                <a:gd name="connsiteX19" fmla="*/ 722443 w 732827"/>
                <a:gd name="connsiteY19" fmla="*/ 678643 h 1177300"/>
                <a:gd name="connsiteX20" fmla="*/ 544642 w 732827"/>
                <a:gd name="connsiteY20" fmla="*/ 633399 h 1177300"/>
                <a:gd name="connsiteX21" fmla="*/ 488286 w 732827"/>
                <a:gd name="connsiteY21" fmla="*/ 638956 h 1177300"/>
                <a:gd name="connsiteX22" fmla="*/ 400181 w 732827"/>
                <a:gd name="connsiteY22" fmla="*/ 695312 h 1177300"/>
                <a:gd name="connsiteX0" fmla="*/ 400181 w 732827"/>
                <a:gd name="connsiteY0" fmla="*/ 695312 h 1177300"/>
                <a:gd name="connsiteX1" fmla="*/ 408118 w 732827"/>
                <a:gd name="connsiteY1" fmla="*/ 176993 h 1177300"/>
                <a:gd name="connsiteX2" fmla="*/ 470031 w 732827"/>
                <a:gd name="connsiteY2" fmla="*/ 98411 h 1177300"/>
                <a:gd name="connsiteX3" fmla="*/ 582743 w 732827"/>
                <a:gd name="connsiteY3" fmla="*/ 116668 h 1177300"/>
                <a:gd name="connsiteX4" fmla="*/ 579568 w 732827"/>
                <a:gd name="connsiteY4" fmla="*/ 43643 h 1177300"/>
                <a:gd name="connsiteX5" fmla="*/ 427168 w 732827"/>
                <a:gd name="connsiteY5" fmla="*/ 5543 h 1177300"/>
                <a:gd name="connsiteX6" fmla="*/ 287468 w 732827"/>
                <a:gd name="connsiteY6" fmla="*/ 135718 h 1177300"/>
                <a:gd name="connsiteX7" fmla="*/ 281118 w 732827"/>
                <a:gd name="connsiteY7" fmla="*/ 659593 h 1177300"/>
                <a:gd name="connsiteX8" fmla="*/ 103318 w 732827"/>
                <a:gd name="connsiteY8" fmla="*/ 584980 h 1177300"/>
                <a:gd name="connsiteX9" fmla="*/ 8068 w 732827"/>
                <a:gd name="connsiteY9" fmla="*/ 624668 h 1177300"/>
                <a:gd name="connsiteX10" fmla="*/ 52518 w 732827"/>
                <a:gd name="connsiteY10" fmla="*/ 675468 h 1177300"/>
                <a:gd name="connsiteX11" fmla="*/ 8068 w 732827"/>
                <a:gd name="connsiteY11" fmla="*/ 723093 h 1177300"/>
                <a:gd name="connsiteX12" fmla="*/ 248574 w 732827"/>
                <a:gd name="connsiteY12" fmla="*/ 827868 h 1177300"/>
                <a:gd name="connsiteX13" fmla="*/ 273180 w 732827"/>
                <a:gd name="connsiteY13" fmla="*/ 1108062 h 1177300"/>
                <a:gd name="connsiteX14" fmla="*/ 357318 w 732827"/>
                <a:gd name="connsiteY14" fmla="*/ 1177118 h 1177300"/>
                <a:gd name="connsiteX15" fmla="*/ 404943 w 732827"/>
                <a:gd name="connsiteY15" fmla="*/ 1116793 h 1177300"/>
                <a:gd name="connsiteX16" fmla="*/ 436693 w 732827"/>
                <a:gd name="connsiteY16" fmla="*/ 850093 h 1177300"/>
                <a:gd name="connsiteX17" fmla="*/ 712918 w 732827"/>
                <a:gd name="connsiteY17" fmla="*/ 817549 h 1177300"/>
                <a:gd name="connsiteX18" fmla="*/ 684343 w 732827"/>
                <a:gd name="connsiteY18" fmla="*/ 745318 h 1177300"/>
                <a:gd name="connsiteX19" fmla="*/ 722443 w 732827"/>
                <a:gd name="connsiteY19" fmla="*/ 678643 h 1177300"/>
                <a:gd name="connsiteX20" fmla="*/ 544642 w 732827"/>
                <a:gd name="connsiteY20" fmla="*/ 633399 h 1177300"/>
                <a:gd name="connsiteX21" fmla="*/ 488286 w 732827"/>
                <a:gd name="connsiteY21" fmla="*/ 638956 h 1177300"/>
                <a:gd name="connsiteX22" fmla="*/ 400181 w 732827"/>
                <a:gd name="connsiteY22" fmla="*/ 695312 h 1177300"/>
                <a:gd name="connsiteX0" fmla="*/ 392442 w 725088"/>
                <a:gd name="connsiteY0" fmla="*/ 695312 h 1177300"/>
                <a:gd name="connsiteX1" fmla="*/ 400379 w 725088"/>
                <a:gd name="connsiteY1" fmla="*/ 176993 h 1177300"/>
                <a:gd name="connsiteX2" fmla="*/ 462292 w 725088"/>
                <a:gd name="connsiteY2" fmla="*/ 98411 h 1177300"/>
                <a:gd name="connsiteX3" fmla="*/ 575004 w 725088"/>
                <a:gd name="connsiteY3" fmla="*/ 116668 h 1177300"/>
                <a:gd name="connsiteX4" fmla="*/ 571829 w 725088"/>
                <a:gd name="connsiteY4" fmla="*/ 43643 h 1177300"/>
                <a:gd name="connsiteX5" fmla="*/ 419429 w 725088"/>
                <a:gd name="connsiteY5" fmla="*/ 5543 h 1177300"/>
                <a:gd name="connsiteX6" fmla="*/ 279729 w 725088"/>
                <a:gd name="connsiteY6" fmla="*/ 135718 h 1177300"/>
                <a:gd name="connsiteX7" fmla="*/ 273379 w 725088"/>
                <a:gd name="connsiteY7" fmla="*/ 659593 h 1177300"/>
                <a:gd name="connsiteX8" fmla="*/ 95579 w 725088"/>
                <a:gd name="connsiteY8" fmla="*/ 584980 h 1177300"/>
                <a:gd name="connsiteX9" fmla="*/ 329 w 725088"/>
                <a:gd name="connsiteY9" fmla="*/ 624668 h 1177300"/>
                <a:gd name="connsiteX10" fmla="*/ 44779 w 725088"/>
                <a:gd name="connsiteY10" fmla="*/ 675468 h 1177300"/>
                <a:gd name="connsiteX11" fmla="*/ 9854 w 725088"/>
                <a:gd name="connsiteY11" fmla="*/ 739762 h 1177300"/>
                <a:gd name="connsiteX12" fmla="*/ 240835 w 725088"/>
                <a:gd name="connsiteY12" fmla="*/ 827868 h 1177300"/>
                <a:gd name="connsiteX13" fmla="*/ 265441 w 725088"/>
                <a:gd name="connsiteY13" fmla="*/ 1108062 h 1177300"/>
                <a:gd name="connsiteX14" fmla="*/ 349579 w 725088"/>
                <a:gd name="connsiteY14" fmla="*/ 1177118 h 1177300"/>
                <a:gd name="connsiteX15" fmla="*/ 397204 w 725088"/>
                <a:gd name="connsiteY15" fmla="*/ 1116793 h 1177300"/>
                <a:gd name="connsiteX16" fmla="*/ 428954 w 725088"/>
                <a:gd name="connsiteY16" fmla="*/ 850093 h 1177300"/>
                <a:gd name="connsiteX17" fmla="*/ 705179 w 725088"/>
                <a:gd name="connsiteY17" fmla="*/ 817549 h 1177300"/>
                <a:gd name="connsiteX18" fmla="*/ 676604 w 725088"/>
                <a:gd name="connsiteY18" fmla="*/ 745318 h 1177300"/>
                <a:gd name="connsiteX19" fmla="*/ 714704 w 725088"/>
                <a:gd name="connsiteY19" fmla="*/ 678643 h 1177300"/>
                <a:gd name="connsiteX20" fmla="*/ 536903 w 725088"/>
                <a:gd name="connsiteY20" fmla="*/ 633399 h 1177300"/>
                <a:gd name="connsiteX21" fmla="*/ 480547 w 725088"/>
                <a:gd name="connsiteY21" fmla="*/ 638956 h 1177300"/>
                <a:gd name="connsiteX22" fmla="*/ 392442 w 725088"/>
                <a:gd name="connsiteY22" fmla="*/ 695312 h 1177300"/>
                <a:gd name="connsiteX0" fmla="*/ 395212 w 727858"/>
                <a:gd name="connsiteY0" fmla="*/ 695312 h 1177300"/>
                <a:gd name="connsiteX1" fmla="*/ 403149 w 727858"/>
                <a:gd name="connsiteY1" fmla="*/ 176993 h 1177300"/>
                <a:gd name="connsiteX2" fmla="*/ 465062 w 727858"/>
                <a:gd name="connsiteY2" fmla="*/ 98411 h 1177300"/>
                <a:gd name="connsiteX3" fmla="*/ 577774 w 727858"/>
                <a:gd name="connsiteY3" fmla="*/ 116668 h 1177300"/>
                <a:gd name="connsiteX4" fmla="*/ 574599 w 727858"/>
                <a:gd name="connsiteY4" fmla="*/ 43643 h 1177300"/>
                <a:gd name="connsiteX5" fmla="*/ 422199 w 727858"/>
                <a:gd name="connsiteY5" fmla="*/ 5543 h 1177300"/>
                <a:gd name="connsiteX6" fmla="*/ 282499 w 727858"/>
                <a:gd name="connsiteY6" fmla="*/ 135718 h 1177300"/>
                <a:gd name="connsiteX7" fmla="*/ 276149 w 727858"/>
                <a:gd name="connsiteY7" fmla="*/ 659593 h 1177300"/>
                <a:gd name="connsiteX8" fmla="*/ 98349 w 727858"/>
                <a:gd name="connsiteY8" fmla="*/ 584980 h 1177300"/>
                <a:gd name="connsiteX9" fmla="*/ 3099 w 727858"/>
                <a:gd name="connsiteY9" fmla="*/ 624668 h 1177300"/>
                <a:gd name="connsiteX10" fmla="*/ 47549 w 727858"/>
                <a:gd name="connsiteY10" fmla="*/ 675468 h 1177300"/>
                <a:gd name="connsiteX11" fmla="*/ 12624 w 727858"/>
                <a:gd name="connsiteY11" fmla="*/ 739762 h 1177300"/>
                <a:gd name="connsiteX12" fmla="*/ 243605 w 727858"/>
                <a:gd name="connsiteY12" fmla="*/ 827868 h 1177300"/>
                <a:gd name="connsiteX13" fmla="*/ 268211 w 727858"/>
                <a:gd name="connsiteY13" fmla="*/ 1108062 h 1177300"/>
                <a:gd name="connsiteX14" fmla="*/ 352349 w 727858"/>
                <a:gd name="connsiteY14" fmla="*/ 1177118 h 1177300"/>
                <a:gd name="connsiteX15" fmla="*/ 399974 w 727858"/>
                <a:gd name="connsiteY15" fmla="*/ 1116793 h 1177300"/>
                <a:gd name="connsiteX16" fmla="*/ 431724 w 727858"/>
                <a:gd name="connsiteY16" fmla="*/ 850093 h 1177300"/>
                <a:gd name="connsiteX17" fmla="*/ 707949 w 727858"/>
                <a:gd name="connsiteY17" fmla="*/ 817549 h 1177300"/>
                <a:gd name="connsiteX18" fmla="*/ 679374 w 727858"/>
                <a:gd name="connsiteY18" fmla="*/ 745318 h 1177300"/>
                <a:gd name="connsiteX19" fmla="*/ 717474 w 727858"/>
                <a:gd name="connsiteY19" fmla="*/ 678643 h 1177300"/>
                <a:gd name="connsiteX20" fmla="*/ 539673 w 727858"/>
                <a:gd name="connsiteY20" fmla="*/ 633399 h 1177300"/>
                <a:gd name="connsiteX21" fmla="*/ 483317 w 727858"/>
                <a:gd name="connsiteY21" fmla="*/ 638956 h 1177300"/>
                <a:gd name="connsiteX22" fmla="*/ 395212 w 727858"/>
                <a:gd name="connsiteY22" fmla="*/ 695312 h 1177300"/>
                <a:gd name="connsiteX0" fmla="*/ 392442 w 725088"/>
                <a:gd name="connsiteY0" fmla="*/ 695312 h 1177300"/>
                <a:gd name="connsiteX1" fmla="*/ 400379 w 725088"/>
                <a:gd name="connsiteY1" fmla="*/ 176993 h 1177300"/>
                <a:gd name="connsiteX2" fmla="*/ 462292 w 725088"/>
                <a:gd name="connsiteY2" fmla="*/ 98411 h 1177300"/>
                <a:gd name="connsiteX3" fmla="*/ 575004 w 725088"/>
                <a:gd name="connsiteY3" fmla="*/ 116668 h 1177300"/>
                <a:gd name="connsiteX4" fmla="*/ 571829 w 725088"/>
                <a:gd name="connsiteY4" fmla="*/ 43643 h 1177300"/>
                <a:gd name="connsiteX5" fmla="*/ 419429 w 725088"/>
                <a:gd name="connsiteY5" fmla="*/ 5543 h 1177300"/>
                <a:gd name="connsiteX6" fmla="*/ 279729 w 725088"/>
                <a:gd name="connsiteY6" fmla="*/ 135718 h 1177300"/>
                <a:gd name="connsiteX7" fmla="*/ 273379 w 725088"/>
                <a:gd name="connsiteY7" fmla="*/ 659593 h 1177300"/>
                <a:gd name="connsiteX8" fmla="*/ 95579 w 725088"/>
                <a:gd name="connsiteY8" fmla="*/ 584980 h 1177300"/>
                <a:gd name="connsiteX9" fmla="*/ 329 w 725088"/>
                <a:gd name="connsiteY9" fmla="*/ 624668 h 1177300"/>
                <a:gd name="connsiteX10" fmla="*/ 44779 w 725088"/>
                <a:gd name="connsiteY10" fmla="*/ 675468 h 1177300"/>
                <a:gd name="connsiteX11" fmla="*/ 9854 w 725088"/>
                <a:gd name="connsiteY11" fmla="*/ 739762 h 1177300"/>
                <a:gd name="connsiteX12" fmla="*/ 238454 w 725088"/>
                <a:gd name="connsiteY12" fmla="*/ 851680 h 1177300"/>
                <a:gd name="connsiteX13" fmla="*/ 265441 w 725088"/>
                <a:gd name="connsiteY13" fmla="*/ 1108062 h 1177300"/>
                <a:gd name="connsiteX14" fmla="*/ 349579 w 725088"/>
                <a:gd name="connsiteY14" fmla="*/ 1177118 h 1177300"/>
                <a:gd name="connsiteX15" fmla="*/ 397204 w 725088"/>
                <a:gd name="connsiteY15" fmla="*/ 1116793 h 1177300"/>
                <a:gd name="connsiteX16" fmla="*/ 428954 w 725088"/>
                <a:gd name="connsiteY16" fmla="*/ 850093 h 1177300"/>
                <a:gd name="connsiteX17" fmla="*/ 705179 w 725088"/>
                <a:gd name="connsiteY17" fmla="*/ 817549 h 1177300"/>
                <a:gd name="connsiteX18" fmla="*/ 676604 w 725088"/>
                <a:gd name="connsiteY18" fmla="*/ 745318 h 1177300"/>
                <a:gd name="connsiteX19" fmla="*/ 714704 w 725088"/>
                <a:gd name="connsiteY19" fmla="*/ 678643 h 1177300"/>
                <a:gd name="connsiteX20" fmla="*/ 536903 w 725088"/>
                <a:gd name="connsiteY20" fmla="*/ 633399 h 1177300"/>
                <a:gd name="connsiteX21" fmla="*/ 480547 w 725088"/>
                <a:gd name="connsiteY21" fmla="*/ 638956 h 1177300"/>
                <a:gd name="connsiteX22" fmla="*/ 392442 w 725088"/>
                <a:gd name="connsiteY22" fmla="*/ 695312 h 1177300"/>
                <a:gd name="connsiteX0" fmla="*/ 396960 w 729606"/>
                <a:gd name="connsiteY0" fmla="*/ 695312 h 1177300"/>
                <a:gd name="connsiteX1" fmla="*/ 404897 w 729606"/>
                <a:gd name="connsiteY1" fmla="*/ 176993 h 1177300"/>
                <a:gd name="connsiteX2" fmla="*/ 466810 w 729606"/>
                <a:gd name="connsiteY2" fmla="*/ 98411 h 1177300"/>
                <a:gd name="connsiteX3" fmla="*/ 579522 w 729606"/>
                <a:gd name="connsiteY3" fmla="*/ 116668 h 1177300"/>
                <a:gd name="connsiteX4" fmla="*/ 576347 w 729606"/>
                <a:gd name="connsiteY4" fmla="*/ 43643 h 1177300"/>
                <a:gd name="connsiteX5" fmla="*/ 423947 w 729606"/>
                <a:gd name="connsiteY5" fmla="*/ 5543 h 1177300"/>
                <a:gd name="connsiteX6" fmla="*/ 284247 w 729606"/>
                <a:gd name="connsiteY6" fmla="*/ 135718 h 1177300"/>
                <a:gd name="connsiteX7" fmla="*/ 277897 w 729606"/>
                <a:gd name="connsiteY7" fmla="*/ 659593 h 1177300"/>
                <a:gd name="connsiteX8" fmla="*/ 100097 w 729606"/>
                <a:gd name="connsiteY8" fmla="*/ 584980 h 1177300"/>
                <a:gd name="connsiteX9" fmla="*/ 4847 w 729606"/>
                <a:gd name="connsiteY9" fmla="*/ 624668 h 1177300"/>
                <a:gd name="connsiteX10" fmla="*/ 49297 w 729606"/>
                <a:gd name="connsiteY10" fmla="*/ 675468 h 1177300"/>
                <a:gd name="connsiteX11" fmla="*/ 14372 w 729606"/>
                <a:gd name="connsiteY11" fmla="*/ 739762 h 1177300"/>
                <a:gd name="connsiteX12" fmla="*/ 242972 w 729606"/>
                <a:gd name="connsiteY12" fmla="*/ 851680 h 1177300"/>
                <a:gd name="connsiteX13" fmla="*/ 269959 w 729606"/>
                <a:gd name="connsiteY13" fmla="*/ 1108062 h 1177300"/>
                <a:gd name="connsiteX14" fmla="*/ 354097 w 729606"/>
                <a:gd name="connsiteY14" fmla="*/ 1177118 h 1177300"/>
                <a:gd name="connsiteX15" fmla="*/ 401722 w 729606"/>
                <a:gd name="connsiteY15" fmla="*/ 1116793 h 1177300"/>
                <a:gd name="connsiteX16" fmla="*/ 433472 w 729606"/>
                <a:gd name="connsiteY16" fmla="*/ 850093 h 1177300"/>
                <a:gd name="connsiteX17" fmla="*/ 709697 w 729606"/>
                <a:gd name="connsiteY17" fmla="*/ 817549 h 1177300"/>
                <a:gd name="connsiteX18" fmla="*/ 681122 w 729606"/>
                <a:gd name="connsiteY18" fmla="*/ 745318 h 1177300"/>
                <a:gd name="connsiteX19" fmla="*/ 719222 w 729606"/>
                <a:gd name="connsiteY19" fmla="*/ 678643 h 1177300"/>
                <a:gd name="connsiteX20" fmla="*/ 541421 w 729606"/>
                <a:gd name="connsiteY20" fmla="*/ 633399 h 1177300"/>
                <a:gd name="connsiteX21" fmla="*/ 485065 w 729606"/>
                <a:gd name="connsiteY21" fmla="*/ 638956 h 1177300"/>
                <a:gd name="connsiteX22" fmla="*/ 396960 w 729606"/>
                <a:gd name="connsiteY22" fmla="*/ 695312 h 1177300"/>
                <a:gd name="connsiteX0" fmla="*/ 393366 w 726012"/>
                <a:gd name="connsiteY0" fmla="*/ 695312 h 1177300"/>
                <a:gd name="connsiteX1" fmla="*/ 401303 w 726012"/>
                <a:gd name="connsiteY1" fmla="*/ 176993 h 1177300"/>
                <a:gd name="connsiteX2" fmla="*/ 463216 w 726012"/>
                <a:gd name="connsiteY2" fmla="*/ 98411 h 1177300"/>
                <a:gd name="connsiteX3" fmla="*/ 575928 w 726012"/>
                <a:gd name="connsiteY3" fmla="*/ 116668 h 1177300"/>
                <a:gd name="connsiteX4" fmla="*/ 572753 w 726012"/>
                <a:gd name="connsiteY4" fmla="*/ 43643 h 1177300"/>
                <a:gd name="connsiteX5" fmla="*/ 420353 w 726012"/>
                <a:gd name="connsiteY5" fmla="*/ 5543 h 1177300"/>
                <a:gd name="connsiteX6" fmla="*/ 280653 w 726012"/>
                <a:gd name="connsiteY6" fmla="*/ 135718 h 1177300"/>
                <a:gd name="connsiteX7" fmla="*/ 274303 w 726012"/>
                <a:gd name="connsiteY7" fmla="*/ 659593 h 1177300"/>
                <a:gd name="connsiteX8" fmla="*/ 96503 w 726012"/>
                <a:gd name="connsiteY8" fmla="*/ 584980 h 1177300"/>
                <a:gd name="connsiteX9" fmla="*/ 1253 w 726012"/>
                <a:gd name="connsiteY9" fmla="*/ 624668 h 1177300"/>
                <a:gd name="connsiteX10" fmla="*/ 45703 w 726012"/>
                <a:gd name="connsiteY10" fmla="*/ 675468 h 1177300"/>
                <a:gd name="connsiteX11" fmla="*/ 10778 w 726012"/>
                <a:gd name="connsiteY11" fmla="*/ 739762 h 1177300"/>
                <a:gd name="connsiteX12" fmla="*/ 239378 w 726012"/>
                <a:gd name="connsiteY12" fmla="*/ 851680 h 1177300"/>
                <a:gd name="connsiteX13" fmla="*/ 266365 w 726012"/>
                <a:gd name="connsiteY13" fmla="*/ 1108062 h 1177300"/>
                <a:gd name="connsiteX14" fmla="*/ 350503 w 726012"/>
                <a:gd name="connsiteY14" fmla="*/ 1177118 h 1177300"/>
                <a:gd name="connsiteX15" fmla="*/ 398128 w 726012"/>
                <a:gd name="connsiteY15" fmla="*/ 1116793 h 1177300"/>
                <a:gd name="connsiteX16" fmla="*/ 429878 w 726012"/>
                <a:gd name="connsiteY16" fmla="*/ 850093 h 1177300"/>
                <a:gd name="connsiteX17" fmla="*/ 706103 w 726012"/>
                <a:gd name="connsiteY17" fmla="*/ 817549 h 1177300"/>
                <a:gd name="connsiteX18" fmla="*/ 677528 w 726012"/>
                <a:gd name="connsiteY18" fmla="*/ 745318 h 1177300"/>
                <a:gd name="connsiteX19" fmla="*/ 715628 w 726012"/>
                <a:gd name="connsiteY19" fmla="*/ 678643 h 1177300"/>
                <a:gd name="connsiteX20" fmla="*/ 537827 w 726012"/>
                <a:gd name="connsiteY20" fmla="*/ 633399 h 1177300"/>
                <a:gd name="connsiteX21" fmla="*/ 481471 w 726012"/>
                <a:gd name="connsiteY21" fmla="*/ 638956 h 1177300"/>
                <a:gd name="connsiteX22" fmla="*/ 393366 w 726012"/>
                <a:gd name="connsiteY22" fmla="*/ 695312 h 117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6012" h="1177300">
                  <a:moveTo>
                    <a:pt x="393366" y="695312"/>
                  </a:moveTo>
                  <a:lnTo>
                    <a:pt x="401303" y="176993"/>
                  </a:lnTo>
                  <a:cubicBezTo>
                    <a:pt x="407388" y="139026"/>
                    <a:pt x="434112" y="108465"/>
                    <a:pt x="463216" y="98411"/>
                  </a:cubicBezTo>
                  <a:cubicBezTo>
                    <a:pt x="492320" y="88357"/>
                    <a:pt x="557672" y="125796"/>
                    <a:pt x="575928" y="116668"/>
                  </a:cubicBezTo>
                  <a:cubicBezTo>
                    <a:pt x="594184" y="107540"/>
                    <a:pt x="592579" y="57805"/>
                    <a:pt x="572753" y="43643"/>
                  </a:cubicBezTo>
                  <a:cubicBezTo>
                    <a:pt x="546824" y="25122"/>
                    <a:pt x="502373" y="-14566"/>
                    <a:pt x="420353" y="5543"/>
                  </a:cubicBezTo>
                  <a:cubicBezTo>
                    <a:pt x="370777" y="17698"/>
                    <a:pt x="304995" y="26710"/>
                    <a:pt x="280653" y="135718"/>
                  </a:cubicBezTo>
                  <a:cubicBezTo>
                    <a:pt x="278536" y="310343"/>
                    <a:pt x="276420" y="484968"/>
                    <a:pt x="274303" y="659593"/>
                  </a:cubicBezTo>
                  <a:lnTo>
                    <a:pt x="96503" y="584980"/>
                  </a:lnTo>
                  <a:cubicBezTo>
                    <a:pt x="53265" y="569638"/>
                    <a:pt x="5607" y="594416"/>
                    <a:pt x="1253" y="624668"/>
                  </a:cubicBezTo>
                  <a:cubicBezTo>
                    <a:pt x="-3538" y="657955"/>
                    <a:pt x="45703" y="659064"/>
                    <a:pt x="45703" y="675468"/>
                  </a:cubicBezTo>
                  <a:cubicBezTo>
                    <a:pt x="45703" y="691872"/>
                    <a:pt x="-26728" y="690108"/>
                    <a:pt x="10778" y="739762"/>
                  </a:cubicBezTo>
                  <a:cubicBezTo>
                    <a:pt x="43436" y="782997"/>
                    <a:pt x="178525" y="816094"/>
                    <a:pt x="239378" y="851680"/>
                  </a:cubicBezTo>
                  <a:cubicBezTo>
                    <a:pt x="264514" y="936082"/>
                    <a:pt x="247844" y="1053822"/>
                    <a:pt x="266365" y="1108062"/>
                  </a:cubicBezTo>
                  <a:cubicBezTo>
                    <a:pt x="284886" y="1162302"/>
                    <a:pt x="328543" y="1175663"/>
                    <a:pt x="350503" y="1177118"/>
                  </a:cubicBezTo>
                  <a:cubicBezTo>
                    <a:pt x="372463" y="1178573"/>
                    <a:pt x="391498" y="1172486"/>
                    <a:pt x="398128" y="1116793"/>
                  </a:cubicBezTo>
                  <a:lnTo>
                    <a:pt x="429878" y="850093"/>
                  </a:lnTo>
                  <a:cubicBezTo>
                    <a:pt x="521688" y="757754"/>
                    <a:pt x="673726" y="848538"/>
                    <a:pt x="706103" y="817549"/>
                  </a:cubicBezTo>
                  <a:cubicBezTo>
                    <a:pt x="761666" y="764368"/>
                    <a:pt x="675941" y="766485"/>
                    <a:pt x="677528" y="745318"/>
                  </a:cubicBezTo>
                  <a:cubicBezTo>
                    <a:pt x="690228" y="723093"/>
                    <a:pt x="749662" y="716346"/>
                    <a:pt x="715628" y="678643"/>
                  </a:cubicBezTo>
                  <a:cubicBezTo>
                    <a:pt x="684567" y="644233"/>
                    <a:pt x="576853" y="640013"/>
                    <a:pt x="537827" y="633399"/>
                  </a:cubicBezTo>
                  <a:cubicBezTo>
                    <a:pt x="498801" y="626785"/>
                    <a:pt x="505548" y="628637"/>
                    <a:pt x="481471" y="638956"/>
                  </a:cubicBezTo>
                  <a:cubicBezTo>
                    <a:pt x="457394" y="649275"/>
                    <a:pt x="422734" y="676527"/>
                    <a:pt x="393366" y="695312"/>
                  </a:cubicBezTo>
                  <a:close/>
                </a:path>
              </a:pathLst>
            </a:custGeom>
            <a:solidFill>
              <a:srgbClr val="5081B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571190" y="2039444"/>
              <a:ext cx="1040655" cy="1222746"/>
            </a:xfrm>
            <a:custGeom>
              <a:avLst/>
              <a:gdLst>
                <a:gd name="connsiteX0" fmla="*/ 1019175 w 1019175"/>
                <a:gd name="connsiteY0" fmla="*/ 111125 h 1190625"/>
                <a:gd name="connsiteX1" fmla="*/ 742950 w 1019175"/>
                <a:gd name="connsiteY1" fmla="*/ 0 h 1190625"/>
                <a:gd name="connsiteX2" fmla="*/ 666750 w 1019175"/>
                <a:gd name="connsiteY2" fmla="*/ 66675 h 1190625"/>
                <a:gd name="connsiteX3" fmla="*/ 622300 w 1019175"/>
                <a:gd name="connsiteY3" fmla="*/ 203200 h 1190625"/>
                <a:gd name="connsiteX4" fmla="*/ 320675 w 1019175"/>
                <a:gd name="connsiteY4" fmla="*/ 387350 h 1190625"/>
                <a:gd name="connsiteX5" fmla="*/ 57150 w 1019175"/>
                <a:gd name="connsiteY5" fmla="*/ 723900 h 1190625"/>
                <a:gd name="connsiteX6" fmla="*/ 0 w 1019175"/>
                <a:gd name="connsiteY6" fmla="*/ 806450 h 1190625"/>
                <a:gd name="connsiteX7" fmla="*/ 288925 w 1019175"/>
                <a:gd name="connsiteY7" fmla="*/ 879475 h 1190625"/>
                <a:gd name="connsiteX8" fmla="*/ 406400 w 1019175"/>
                <a:gd name="connsiteY8" fmla="*/ 1152525 h 1190625"/>
                <a:gd name="connsiteX9" fmla="*/ 793750 w 1019175"/>
                <a:gd name="connsiteY9" fmla="*/ 1190625 h 1190625"/>
                <a:gd name="connsiteX10" fmla="*/ 828675 w 1019175"/>
                <a:gd name="connsiteY10" fmla="*/ 1117600 h 1190625"/>
                <a:gd name="connsiteX11" fmla="*/ 685800 w 1019175"/>
                <a:gd name="connsiteY11" fmla="*/ 1089025 h 1190625"/>
                <a:gd name="connsiteX12" fmla="*/ 568325 w 1019175"/>
                <a:gd name="connsiteY12" fmla="*/ 806450 h 1190625"/>
                <a:gd name="connsiteX13" fmla="*/ 476250 w 1019175"/>
                <a:gd name="connsiteY13" fmla="*/ 847725 h 1190625"/>
                <a:gd name="connsiteX14" fmla="*/ 574675 w 1019175"/>
                <a:gd name="connsiteY14" fmla="*/ 1057275 h 1190625"/>
                <a:gd name="connsiteX15" fmla="*/ 533400 w 1019175"/>
                <a:gd name="connsiteY15" fmla="*/ 1092200 h 1190625"/>
                <a:gd name="connsiteX16" fmla="*/ 444500 w 1019175"/>
                <a:gd name="connsiteY16" fmla="*/ 1031875 h 1190625"/>
                <a:gd name="connsiteX17" fmla="*/ 415925 w 1019175"/>
                <a:gd name="connsiteY17" fmla="*/ 850900 h 1190625"/>
                <a:gd name="connsiteX18" fmla="*/ 479425 w 1019175"/>
                <a:gd name="connsiteY18" fmla="*/ 847725 h 1190625"/>
                <a:gd name="connsiteX19" fmla="*/ 571500 w 1019175"/>
                <a:gd name="connsiteY19" fmla="*/ 812800 h 1190625"/>
                <a:gd name="connsiteX20" fmla="*/ 625475 w 1019175"/>
                <a:gd name="connsiteY20" fmla="*/ 682625 h 1190625"/>
                <a:gd name="connsiteX21" fmla="*/ 800100 w 1019175"/>
                <a:gd name="connsiteY21" fmla="*/ 438150 h 1190625"/>
                <a:gd name="connsiteX22" fmla="*/ 889000 w 1019175"/>
                <a:gd name="connsiteY22" fmla="*/ 158750 h 1190625"/>
                <a:gd name="connsiteX23" fmla="*/ 1019175 w 1019175"/>
                <a:gd name="connsiteY23" fmla="*/ 111125 h 1190625"/>
                <a:gd name="connsiteX0" fmla="*/ 1034132 w 1034132"/>
                <a:gd name="connsiteY0" fmla="*/ 111125 h 1190625"/>
                <a:gd name="connsiteX1" fmla="*/ 757907 w 1034132"/>
                <a:gd name="connsiteY1" fmla="*/ 0 h 1190625"/>
                <a:gd name="connsiteX2" fmla="*/ 681707 w 1034132"/>
                <a:gd name="connsiteY2" fmla="*/ 66675 h 1190625"/>
                <a:gd name="connsiteX3" fmla="*/ 637257 w 1034132"/>
                <a:gd name="connsiteY3" fmla="*/ 203200 h 1190625"/>
                <a:gd name="connsiteX4" fmla="*/ 335632 w 1034132"/>
                <a:gd name="connsiteY4" fmla="*/ 387350 h 1190625"/>
                <a:gd name="connsiteX5" fmla="*/ 72107 w 1034132"/>
                <a:gd name="connsiteY5" fmla="*/ 723900 h 1190625"/>
                <a:gd name="connsiteX6" fmla="*/ 14957 w 1034132"/>
                <a:gd name="connsiteY6" fmla="*/ 806450 h 1190625"/>
                <a:gd name="connsiteX7" fmla="*/ 303882 w 1034132"/>
                <a:gd name="connsiteY7" fmla="*/ 879475 h 1190625"/>
                <a:gd name="connsiteX8" fmla="*/ 421357 w 1034132"/>
                <a:gd name="connsiteY8" fmla="*/ 1152525 h 1190625"/>
                <a:gd name="connsiteX9" fmla="*/ 808707 w 1034132"/>
                <a:gd name="connsiteY9" fmla="*/ 1190625 h 1190625"/>
                <a:gd name="connsiteX10" fmla="*/ 843632 w 1034132"/>
                <a:gd name="connsiteY10" fmla="*/ 1117600 h 1190625"/>
                <a:gd name="connsiteX11" fmla="*/ 700757 w 1034132"/>
                <a:gd name="connsiteY11" fmla="*/ 1089025 h 1190625"/>
                <a:gd name="connsiteX12" fmla="*/ 583282 w 1034132"/>
                <a:gd name="connsiteY12" fmla="*/ 806450 h 1190625"/>
                <a:gd name="connsiteX13" fmla="*/ 491207 w 1034132"/>
                <a:gd name="connsiteY13" fmla="*/ 847725 h 1190625"/>
                <a:gd name="connsiteX14" fmla="*/ 589632 w 1034132"/>
                <a:gd name="connsiteY14" fmla="*/ 1057275 h 1190625"/>
                <a:gd name="connsiteX15" fmla="*/ 548357 w 1034132"/>
                <a:gd name="connsiteY15" fmla="*/ 1092200 h 1190625"/>
                <a:gd name="connsiteX16" fmla="*/ 459457 w 1034132"/>
                <a:gd name="connsiteY16" fmla="*/ 1031875 h 1190625"/>
                <a:gd name="connsiteX17" fmla="*/ 430882 w 1034132"/>
                <a:gd name="connsiteY17" fmla="*/ 850900 h 1190625"/>
                <a:gd name="connsiteX18" fmla="*/ 494382 w 1034132"/>
                <a:gd name="connsiteY18" fmla="*/ 847725 h 1190625"/>
                <a:gd name="connsiteX19" fmla="*/ 586457 w 1034132"/>
                <a:gd name="connsiteY19" fmla="*/ 812800 h 1190625"/>
                <a:gd name="connsiteX20" fmla="*/ 640432 w 1034132"/>
                <a:gd name="connsiteY20" fmla="*/ 682625 h 1190625"/>
                <a:gd name="connsiteX21" fmla="*/ 815057 w 1034132"/>
                <a:gd name="connsiteY21" fmla="*/ 438150 h 1190625"/>
                <a:gd name="connsiteX22" fmla="*/ 903957 w 1034132"/>
                <a:gd name="connsiteY22" fmla="*/ 158750 h 1190625"/>
                <a:gd name="connsiteX23" fmla="*/ 1034132 w 1034132"/>
                <a:gd name="connsiteY23" fmla="*/ 111125 h 1190625"/>
                <a:gd name="connsiteX0" fmla="*/ 1024023 w 1024023"/>
                <a:gd name="connsiteY0" fmla="*/ 111125 h 1190625"/>
                <a:gd name="connsiteX1" fmla="*/ 747798 w 1024023"/>
                <a:gd name="connsiteY1" fmla="*/ 0 h 1190625"/>
                <a:gd name="connsiteX2" fmla="*/ 671598 w 1024023"/>
                <a:gd name="connsiteY2" fmla="*/ 66675 h 1190625"/>
                <a:gd name="connsiteX3" fmla="*/ 627148 w 1024023"/>
                <a:gd name="connsiteY3" fmla="*/ 203200 h 1190625"/>
                <a:gd name="connsiteX4" fmla="*/ 325523 w 1024023"/>
                <a:gd name="connsiteY4" fmla="*/ 387350 h 1190625"/>
                <a:gd name="connsiteX5" fmla="*/ 61998 w 1024023"/>
                <a:gd name="connsiteY5" fmla="*/ 723900 h 1190625"/>
                <a:gd name="connsiteX6" fmla="*/ 4848 w 1024023"/>
                <a:gd name="connsiteY6" fmla="*/ 806450 h 1190625"/>
                <a:gd name="connsiteX7" fmla="*/ 293773 w 1024023"/>
                <a:gd name="connsiteY7" fmla="*/ 879475 h 1190625"/>
                <a:gd name="connsiteX8" fmla="*/ 411248 w 1024023"/>
                <a:gd name="connsiteY8" fmla="*/ 1152525 h 1190625"/>
                <a:gd name="connsiteX9" fmla="*/ 798598 w 1024023"/>
                <a:gd name="connsiteY9" fmla="*/ 1190625 h 1190625"/>
                <a:gd name="connsiteX10" fmla="*/ 833523 w 1024023"/>
                <a:gd name="connsiteY10" fmla="*/ 1117600 h 1190625"/>
                <a:gd name="connsiteX11" fmla="*/ 690648 w 1024023"/>
                <a:gd name="connsiteY11" fmla="*/ 1089025 h 1190625"/>
                <a:gd name="connsiteX12" fmla="*/ 573173 w 1024023"/>
                <a:gd name="connsiteY12" fmla="*/ 806450 h 1190625"/>
                <a:gd name="connsiteX13" fmla="*/ 481098 w 1024023"/>
                <a:gd name="connsiteY13" fmla="*/ 847725 h 1190625"/>
                <a:gd name="connsiteX14" fmla="*/ 579523 w 1024023"/>
                <a:gd name="connsiteY14" fmla="*/ 1057275 h 1190625"/>
                <a:gd name="connsiteX15" fmla="*/ 538248 w 1024023"/>
                <a:gd name="connsiteY15" fmla="*/ 1092200 h 1190625"/>
                <a:gd name="connsiteX16" fmla="*/ 449348 w 1024023"/>
                <a:gd name="connsiteY16" fmla="*/ 1031875 h 1190625"/>
                <a:gd name="connsiteX17" fmla="*/ 420773 w 1024023"/>
                <a:gd name="connsiteY17" fmla="*/ 850900 h 1190625"/>
                <a:gd name="connsiteX18" fmla="*/ 484273 w 1024023"/>
                <a:gd name="connsiteY18" fmla="*/ 847725 h 1190625"/>
                <a:gd name="connsiteX19" fmla="*/ 576348 w 1024023"/>
                <a:gd name="connsiteY19" fmla="*/ 812800 h 1190625"/>
                <a:gd name="connsiteX20" fmla="*/ 630323 w 1024023"/>
                <a:gd name="connsiteY20" fmla="*/ 682625 h 1190625"/>
                <a:gd name="connsiteX21" fmla="*/ 804948 w 1024023"/>
                <a:gd name="connsiteY21" fmla="*/ 438150 h 1190625"/>
                <a:gd name="connsiteX22" fmla="*/ 893848 w 1024023"/>
                <a:gd name="connsiteY22" fmla="*/ 158750 h 1190625"/>
                <a:gd name="connsiteX23" fmla="*/ 1024023 w 1024023"/>
                <a:gd name="connsiteY23" fmla="*/ 111125 h 1190625"/>
                <a:gd name="connsiteX0" fmla="*/ 1034818 w 1034818"/>
                <a:gd name="connsiteY0" fmla="*/ 111125 h 1190625"/>
                <a:gd name="connsiteX1" fmla="*/ 758593 w 1034818"/>
                <a:gd name="connsiteY1" fmla="*/ 0 h 1190625"/>
                <a:gd name="connsiteX2" fmla="*/ 682393 w 1034818"/>
                <a:gd name="connsiteY2" fmla="*/ 66675 h 1190625"/>
                <a:gd name="connsiteX3" fmla="*/ 637943 w 1034818"/>
                <a:gd name="connsiteY3" fmla="*/ 203200 h 1190625"/>
                <a:gd name="connsiteX4" fmla="*/ 336318 w 1034818"/>
                <a:gd name="connsiteY4" fmla="*/ 387350 h 1190625"/>
                <a:gd name="connsiteX5" fmla="*/ 72793 w 1034818"/>
                <a:gd name="connsiteY5" fmla="*/ 723900 h 1190625"/>
                <a:gd name="connsiteX6" fmla="*/ 15643 w 1034818"/>
                <a:gd name="connsiteY6" fmla="*/ 806450 h 1190625"/>
                <a:gd name="connsiteX7" fmla="*/ 314093 w 1034818"/>
                <a:gd name="connsiteY7" fmla="*/ 898525 h 1190625"/>
                <a:gd name="connsiteX8" fmla="*/ 422043 w 1034818"/>
                <a:gd name="connsiteY8" fmla="*/ 1152525 h 1190625"/>
                <a:gd name="connsiteX9" fmla="*/ 809393 w 1034818"/>
                <a:gd name="connsiteY9" fmla="*/ 1190625 h 1190625"/>
                <a:gd name="connsiteX10" fmla="*/ 844318 w 1034818"/>
                <a:gd name="connsiteY10" fmla="*/ 1117600 h 1190625"/>
                <a:gd name="connsiteX11" fmla="*/ 701443 w 1034818"/>
                <a:gd name="connsiteY11" fmla="*/ 1089025 h 1190625"/>
                <a:gd name="connsiteX12" fmla="*/ 583968 w 1034818"/>
                <a:gd name="connsiteY12" fmla="*/ 806450 h 1190625"/>
                <a:gd name="connsiteX13" fmla="*/ 491893 w 1034818"/>
                <a:gd name="connsiteY13" fmla="*/ 847725 h 1190625"/>
                <a:gd name="connsiteX14" fmla="*/ 590318 w 1034818"/>
                <a:gd name="connsiteY14" fmla="*/ 1057275 h 1190625"/>
                <a:gd name="connsiteX15" fmla="*/ 549043 w 1034818"/>
                <a:gd name="connsiteY15" fmla="*/ 1092200 h 1190625"/>
                <a:gd name="connsiteX16" fmla="*/ 460143 w 1034818"/>
                <a:gd name="connsiteY16" fmla="*/ 1031875 h 1190625"/>
                <a:gd name="connsiteX17" fmla="*/ 431568 w 1034818"/>
                <a:gd name="connsiteY17" fmla="*/ 850900 h 1190625"/>
                <a:gd name="connsiteX18" fmla="*/ 495068 w 1034818"/>
                <a:gd name="connsiteY18" fmla="*/ 847725 h 1190625"/>
                <a:gd name="connsiteX19" fmla="*/ 587143 w 1034818"/>
                <a:gd name="connsiteY19" fmla="*/ 812800 h 1190625"/>
                <a:gd name="connsiteX20" fmla="*/ 641118 w 1034818"/>
                <a:gd name="connsiteY20" fmla="*/ 682625 h 1190625"/>
                <a:gd name="connsiteX21" fmla="*/ 815743 w 1034818"/>
                <a:gd name="connsiteY21" fmla="*/ 438150 h 1190625"/>
                <a:gd name="connsiteX22" fmla="*/ 904643 w 1034818"/>
                <a:gd name="connsiteY22" fmla="*/ 158750 h 1190625"/>
                <a:gd name="connsiteX23" fmla="*/ 1034818 w 1034818"/>
                <a:gd name="connsiteY23" fmla="*/ 111125 h 1190625"/>
                <a:gd name="connsiteX0" fmla="*/ 1034818 w 1034818"/>
                <a:gd name="connsiteY0" fmla="*/ 111125 h 1190625"/>
                <a:gd name="connsiteX1" fmla="*/ 758593 w 1034818"/>
                <a:gd name="connsiteY1" fmla="*/ 0 h 1190625"/>
                <a:gd name="connsiteX2" fmla="*/ 682393 w 1034818"/>
                <a:gd name="connsiteY2" fmla="*/ 66675 h 1190625"/>
                <a:gd name="connsiteX3" fmla="*/ 637943 w 1034818"/>
                <a:gd name="connsiteY3" fmla="*/ 203200 h 1190625"/>
                <a:gd name="connsiteX4" fmla="*/ 336318 w 1034818"/>
                <a:gd name="connsiteY4" fmla="*/ 387350 h 1190625"/>
                <a:gd name="connsiteX5" fmla="*/ 72793 w 1034818"/>
                <a:gd name="connsiteY5" fmla="*/ 723900 h 1190625"/>
                <a:gd name="connsiteX6" fmla="*/ 15643 w 1034818"/>
                <a:gd name="connsiteY6" fmla="*/ 806450 h 1190625"/>
                <a:gd name="connsiteX7" fmla="*/ 314093 w 1034818"/>
                <a:gd name="connsiteY7" fmla="*/ 898525 h 1190625"/>
                <a:gd name="connsiteX8" fmla="*/ 422043 w 1034818"/>
                <a:gd name="connsiteY8" fmla="*/ 1152525 h 1190625"/>
                <a:gd name="connsiteX9" fmla="*/ 809393 w 1034818"/>
                <a:gd name="connsiteY9" fmla="*/ 1190625 h 1190625"/>
                <a:gd name="connsiteX10" fmla="*/ 844318 w 1034818"/>
                <a:gd name="connsiteY10" fmla="*/ 1117600 h 1190625"/>
                <a:gd name="connsiteX11" fmla="*/ 701443 w 1034818"/>
                <a:gd name="connsiteY11" fmla="*/ 1089025 h 1190625"/>
                <a:gd name="connsiteX12" fmla="*/ 583968 w 1034818"/>
                <a:gd name="connsiteY12" fmla="*/ 806450 h 1190625"/>
                <a:gd name="connsiteX13" fmla="*/ 491893 w 1034818"/>
                <a:gd name="connsiteY13" fmla="*/ 847725 h 1190625"/>
                <a:gd name="connsiteX14" fmla="*/ 590318 w 1034818"/>
                <a:gd name="connsiteY14" fmla="*/ 1057275 h 1190625"/>
                <a:gd name="connsiteX15" fmla="*/ 549043 w 1034818"/>
                <a:gd name="connsiteY15" fmla="*/ 1092200 h 1190625"/>
                <a:gd name="connsiteX16" fmla="*/ 460143 w 1034818"/>
                <a:gd name="connsiteY16" fmla="*/ 1031875 h 1190625"/>
                <a:gd name="connsiteX17" fmla="*/ 431568 w 1034818"/>
                <a:gd name="connsiteY17" fmla="*/ 850900 h 1190625"/>
                <a:gd name="connsiteX18" fmla="*/ 495068 w 1034818"/>
                <a:gd name="connsiteY18" fmla="*/ 847725 h 1190625"/>
                <a:gd name="connsiteX19" fmla="*/ 587143 w 1034818"/>
                <a:gd name="connsiteY19" fmla="*/ 812800 h 1190625"/>
                <a:gd name="connsiteX20" fmla="*/ 641118 w 1034818"/>
                <a:gd name="connsiteY20" fmla="*/ 682625 h 1190625"/>
                <a:gd name="connsiteX21" fmla="*/ 815743 w 1034818"/>
                <a:gd name="connsiteY21" fmla="*/ 438150 h 1190625"/>
                <a:gd name="connsiteX22" fmla="*/ 904643 w 1034818"/>
                <a:gd name="connsiteY22" fmla="*/ 158750 h 1190625"/>
                <a:gd name="connsiteX23" fmla="*/ 1034818 w 1034818"/>
                <a:gd name="connsiteY23" fmla="*/ 111125 h 1190625"/>
                <a:gd name="connsiteX0" fmla="*/ 1025007 w 1025007"/>
                <a:gd name="connsiteY0" fmla="*/ 111125 h 1190625"/>
                <a:gd name="connsiteX1" fmla="*/ 748782 w 1025007"/>
                <a:gd name="connsiteY1" fmla="*/ 0 h 1190625"/>
                <a:gd name="connsiteX2" fmla="*/ 672582 w 1025007"/>
                <a:gd name="connsiteY2" fmla="*/ 66675 h 1190625"/>
                <a:gd name="connsiteX3" fmla="*/ 628132 w 1025007"/>
                <a:gd name="connsiteY3" fmla="*/ 203200 h 1190625"/>
                <a:gd name="connsiteX4" fmla="*/ 326507 w 1025007"/>
                <a:gd name="connsiteY4" fmla="*/ 387350 h 1190625"/>
                <a:gd name="connsiteX5" fmla="*/ 62982 w 1025007"/>
                <a:gd name="connsiteY5" fmla="*/ 723900 h 1190625"/>
                <a:gd name="connsiteX6" fmla="*/ 5832 w 1025007"/>
                <a:gd name="connsiteY6" fmla="*/ 806450 h 1190625"/>
                <a:gd name="connsiteX7" fmla="*/ 304282 w 1025007"/>
                <a:gd name="connsiteY7" fmla="*/ 898525 h 1190625"/>
                <a:gd name="connsiteX8" fmla="*/ 412232 w 1025007"/>
                <a:gd name="connsiteY8" fmla="*/ 1152525 h 1190625"/>
                <a:gd name="connsiteX9" fmla="*/ 799582 w 1025007"/>
                <a:gd name="connsiteY9" fmla="*/ 1190625 h 1190625"/>
                <a:gd name="connsiteX10" fmla="*/ 834507 w 1025007"/>
                <a:gd name="connsiteY10" fmla="*/ 1117600 h 1190625"/>
                <a:gd name="connsiteX11" fmla="*/ 691632 w 1025007"/>
                <a:gd name="connsiteY11" fmla="*/ 1089025 h 1190625"/>
                <a:gd name="connsiteX12" fmla="*/ 574157 w 1025007"/>
                <a:gd name="connsiteY12" fmla="*/ 806450 h 1190625"/>
                <a:gd name="connsiteX13" fmla="*/ 482082 w 1025007"/>
                <a:gd name="connsiteY13" fmla="*/ 847725 h 1190625"/>
                <a:gd name="connsiteX14" fmla="*/ 580507 w 1025007"/>
                <a:gd name="connsiteY14" fmla="*/ 1057275 h 1190625"/>
                <a:gd name="connsiteX15" fmla="*/ 539232 w 1025007"/>
                <a:gd name="connsiteY15" fmla="*/ 1092200 h 1190625"/>
                <a:gd name="connsiteX16" fmla="*/ 450332 w 1025007"/>
                <a:gd name="connsiteY16" fmla="*/ 1031875 h 1190625"/>
                <a:gd name="connsiteX17" fmla="*/ 421757 w 1025007"/>
                <a:gd name="connsiteY17" fmla="*/ 850900 h 1190625"/>
                <a:gd name="connsiteX18" fmla="*/ 485257 w 1025007"/>
                <a:gd name="connsiteY18" fmla="*/ 847725 h 1190625"/>
                <a:gd name="connsiteX19" fmla="*/ 577332 w 1025007"/>
                <a:gd name="connsiteY19" fmla="*/ 812800 h 1190625"/>
                <a:gd name="connsiteX20" fmla="*/ 631307 w 1025007"/>
                <a:gd name="connsiteY20" fmla="*/ 682625 h 1190625"/>
                <a:gd name="connsiteX21" fmla="*/ 805932 w 1025007"/>
                <a:gd name="connsiteY21" fmla="*/ 438150 h 1190625"/>
                <a:gd name="connsiteX22" fmla="*/ 894832 w 1025007"/>
                <a:gd name="connsiteY22" fmla="*/ 158750 h 1190625"/>
                <a:gd name="connsiteX23" fmla="*/ 1025007 w 1025007"/>
                <a:gd name="connsiteY23" fmla="*/ 111125 h 1190625"/>
                <a:gd name="connsiteX0" fmla="*/ 1036073 w 1036073"/>
                <a:gd name="connsiteY0" fmla="*/ 111125 h 1190625"/>
                <a:gd name="connsiteX1" fmla="*/ 759848 w 1036073"/>
                <a:gd name="connsiteY1" fmla="*/ 0 h 1190625"/>
                <a:gd name="connsiteX2" fmla="*/ 683648 w 1036073"/>
                <a:gd name="connsiteY2" fmla="*/ 66675 h 1190625"/>
                <a:gd name="connsiteX3" fmla="*/ 639198 w 1036073"/>
                <a:gd name="connsiteY3" fmla="*/ 203200 h 1190625"/>
                <a:gd name="connsiteX4" fmla="*/ 337573 w 1036073"/>
                <a:gd name="connsiteY4" fmla="*/ 387350 h 1190625"/>
                <a:gd name="connsiteX5" fmla="*/ 69285 w 1036073"/>
                <a:gd name="connsiteY5" fmla="*/ 692944 h 1190625"/>
                <a:gd name="connsiteX6" fmla="*/ 16898 w 1036073"/>
                <a:gd name="connsiteY6" fmla="*/ 806450 h 1190625"/>
                <a:gd name="connsiteX7" fmla="*/ 315348 w 1036073"/>
                <a:gd name="connsiteY7" fmla="*/ 898525 h 1190625"/>
                <a:gd name="connsiteX8" fmla="*/ 423298 w 1036073"/>
                <a:gd name="connsiteY8" fmla="*/ 1152525 h 1190625"/>
                <a:gd name="connsiteX9" fmla="*/ 810648 w 1036073"/>
                <a:gd name="connsiteY9" fmla="*/ 1190625 h 1190625"/>
                <a:gd name="connsiteX10" fmla="*/ 845573 w 1036073"/>
                <a:gd name="connsiteY10" fmla="*/ 1117600 h 1190625"/>
                <a:gd name="connsiteX11" fmla="*/ 702698 w 1036073"/>
                <a:gd name="connsiteY11" fmla="*/ 1089025 h 1190625"/>
                <a:gd name="connsiteX12" fmla="*/ 585223 w 1036073"/>
                <a:gd name="connsiteY12" fmla="*/ 806450 h 1190625"/>
                <a:gd name="connsiteX13" fmla="*/ 493148 w 1036073"/>
                <a:gd name="connsiteY13" fmla="*/ 847725 h 1190625"/>
                <a:gd name="connsiteX14" fmla="*/ 591573 w 1036073"/>
                <a:gd name="connsiteY14" fmla="*/ 1057275 h 1190625"/>
                <a:gd name="connsiteX15" fmla="*/ 550298 w 1036073"/>
                <a:gd name="connsiteY15" fmla="*/ 1092200 h 1190625"/>
                <a:gd name="connsiteX16" fmla="*/ 461398 w 1036073"/>
                <a:gd name="connsiteY16" fmla="*/ 1031875 h 1190625"/>
                <a:gd name="connsiteX17" fmla="*/ 432823 w 1036073"/>
                <a:gd name="connsiteY17" fmla="*/ 850900 h 1190625"/>
                <a:gd name="connsiteX18" fmla="*/ 496323 w 1036073"/>
                <a:gd name="connsiteY18" fmla="*/ 847725 h 1190625"/>
                <a:gd name="connsiteX19" fmla="*/ 588398 w 1036073"/>
                <a:gd name="connsiteY19" fmla="*/ 812800 h 1190625"/>
                <a:gd name="connsiteX20" fmla="*/ 642373 w 1036073"/>
                <a:gd name="connsiteY20" fmla="*/ 682625 h 1190625"/>
                <a:gd name="connsiteX21" fmla="*/ 816998 w 1036073"/>
                <a:gd name="connsiteY21" fmla="*/ 438150 h 1190625"/>
                <a:gd name="connsiteX22" fmla="*/ 905898 w 1036073"/>
                <a:gd name="connsiteY22" fmla="*/ 158750 h 1190625"/>
                <a:gd name="connsiteX23" fmla="*/ 1036073 w 1036073"/>
                <a:gd name="connsiteY23" fmla="*/ 111125 h 1190625"/>
                <a:gd name="connsiteX0" fmla="*/ 1032535 w 1032535"/>
                <a:gd name="connsiteY0" fmla="*/ 111125 h 1190625"/>
                <a:gd name="connsiteX1" fmla="*/ 756310 w 1032535"/>
                <a:gd name="connsiteY1" fmla="*/ 0 h 1190625"/>
                <a:gd name="connsiteX2" fmla="*/ 680110 w 1032535"/>
                <a:gd name="connsiteY2" fmla="*/ 66675 h 1190625"/>
                <a:gd name="connsiteX3" fmla="*/ 635660 w 1032535"/>
                <a:gd name="connsiteY3" fmla="*/ 203200 h 1190625"/>
                <a:gd name="connsiteX4" fmla="*/ 334035 w 1032535"/>
                <a:gd name="connsiteY4" fmla="*/ 387350 h 1190625"/>
                <a:gd name="connsiteX5" fmla="*/ 65747 w 1032535"/>
                <a:gd name="connsiteY5" fmla="*/ 692944 h 1190625"/>
                <a:gd name="connsiteX6" fmla="*/ 13360 w 1032535"/>
                <a:gd name="connsiteY6" fmla="*/ 806450 h 1190625"/>
                <a:gd name="connsiteX7" fmla="*/ 311810 w 1032535"/>
                <a:gd name="connsiteY7" fmla="*/ 898525 h 1190625"/>
                <a:gd name="connsiteX8" fmla="*/ 419760 w 1032535"/>
                <a:gd name="connsiteY8" fmla="*/ 1152525 h 1190625"/>
                <a:gd name="connsiteX9" fmla="*/ 807110 w 1032535"/>
                <a:gd name="connsiteY9" fmla="*/ 1190625 h 1190625"/>
                <a:gd name="connsiteX10" fmla="*/ 842035 w 1032535"/>
                <a:gd name="connsiteY10" fmla="*/ 1117600 h 1190625"/>
                <a:gd name="connsiteX11" fmla="*/ 699160 w 1032535"/>
                <a:gd name="connsiteY11" fmla="*/ 1089025 h 1190625"/>
                <a:gd name="connsiteX12" fmla="*/ 581685 w 1032535"/>
                <a:gd name="connsiteY12" fmla="*/ 806450 h 1190625"/>
                <a:gd name="connsiteX13" fmla="*/ 489610 w 1032535"/>
                <a:gd name="connsiteY13" fmla="*/ 847725 h 1190625"/>
                <a:gd name="connsiteX14" fmla="*/ 588035 w 1032535"/>
                <a:gd name="connsiteY14" fmla="*/ 1057275 h 1190625"/>
                <a:gd name="connsiteX15" fmla="*/ 546760 w 1032535"/>
                <a:gd name="connsiteY15" fmla="*/ 1092200 h 1190625"/>
                <a:gd name="connsiteX16" fmla="*/ 457860 w 1032535"/>
                <a:gd name="connsiteY16" fmla="*/ 1031875 h 1190625"/>
                <a:gd name="connsiteX17" fmla="*/ 429285 w 1032535"/>
                <a:gd name="connsiteY17" fmla="*/ 850900 h 1190625"/>
                <a:gd name="connsiteX18" fmla="*/ 492785 w 1032535"/>
                <a:gd name="connsiteY18" fmla="*/ 847725 h 1190625"/>
                <a:gd name="connsiteX19" fmla="*/ 584860 w 1032535"/>
                <a:gd name="connsiteY19" fmla="*/ 812800 h 1190625"/>
                <a:gd name="connsiteX20" fmla="*/ 638835 w 1032535"/>
                <a:gd name="connsiteY20" fmla="*/ 682625 h 1190625"/>
                <a:gd name="connsiteX21" fmla="*/ 813460 w 1032535"/>
                <a:gd name="connsiteY21" fmla="*/ 438150 h 1190625"/>
                <a:gd name="connsiteX22" fmla="*/ 902360 w 1032535"/>
                <a:gd name="connsiteY22" fmla="*/ 158750 h 1190625"/>
                <a:gd name="connsiteX23" fmla="*/ 1032535 w 1032535"/>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06450 h 1190625"/>
                <a:gd name="connsiteX7" fmla="*/ 305611 w 1026336"/>
                <a:gd name="connsiteY7" fmla="*/ 898525 h 1190625"/>
                <a:gd name="connsiteX8" fmla="*/ 413561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13594 h 1190625"/>
                <a:gd name="connsiteX7" fmla="*/ 305611 w 1026336"/>
                <a:gd name="connsiteY7" fmla="*/ 898525 h 1190625"/>
                <a:gd name="connsiteX8" fmla="*/ 413561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13594 h 1190625"/>
                <a:gd name="connsiteX7" fmla="*/ 305611 w 1026336"/>
                <a:gd name="connsiteY7" fmla="*/ 898525 h 1190625"/>
                <a:gd name="connsiteX8" fmla="*/ 396892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13594 h 1190625"/>
                <a:gd name="connsiteX7" fmla="*/ 305611 w 1026336"/>
                <a:gd name="connsiteY7" fmla="*/ 898525 h 1190625"/>
                <a:gd name="connsiteX8" fmla="*/ 396892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190625"/>
                <a:gd name="connsiteX1" fmla="*/ 750111 w 1026336"/>
                <a:gd name="connsiteY1" fmla="*/ 0 h 1190625"/>
                <a:gd name="connsiteX2" fmla="*/ 673911 w 1026336"/>
                <a:gd name="connsiteY2" fmla="*/ 66675 h 1190625"/>
                <a:gd name="connsiteX3" fmla="*/ 629461 w 1026336"/>
                <a:gd name="connsiteY3" fmla="*/ 203200 h 1190625"/>
                <a:gd name="connsiteX4" fmla="*/ 327836 w 1026336"/>
                <a:gd name="connsiteY4" fmla="*/ 387350 h 1190625"/>
                <a:gd name="connsiteX5" fmla="*/ 59548 w 1026336"/>
                <a:gd name="connsiteY5" fmla="*/ 692944 h 1190625"/>
                <a:gd name="connsiteX6" fmla="*/ 7161 w 1026336"/>
                <a:gd name="connsiteY6" fmla="*/ 813594 h 1190625"/>
                <a:gd name="connsiteX7" fmla="*/ 305611 w 1026336"/>
                <a:gd name="connsiteY7" fmla="*/ 898525 h 1190625"/>
                <a:gd name="connsiteX8" fmla="*/ 396892 w 1026336"/>
                <a:gd name="connsiteY8" fmla="*/ 1152525 h 1190625"/>
                <a:gd name="connsiteX9" fmla="*/ 800911 w 1026336"/>
                <a:gd name="connsiteY9" fmla="*/ 1190625 h 1190625"/>
                <a:gd name="connsiteX10" fmla="*/ 835836 w 1026336"/>
                <a:gd name="connsiteY10" fmla="*/ 1117600 h 1190625"/>
                <a:gd name="connsiteX11" fmla="*/ 692961 w 1026336"/>
                <a:gd name="connsiteY11" fmla="*/ 1089025 h 1190625"/>
                <a:gd name="connsiteX12" fmla="*/ 575486 w 1026336"/>
                <a:gd name="connsiteY12" fmla="*/ 806450 h 1190625"/>
                <a:gd name="connsiteX13" fmla="*/ 483411 w 1026336"/>
                <a:gd name="connsiteY13" fmla="*/ 847725 h 1190625"/>
                <a:gd name="connsiteX14" fmla="*/ 581836 w 1026336"/>
                <a:gd name="connsiteY14" fmla="*/ 1057275 h 1190625"/>
                <a:gd name="connsiteX15" fmla="*/ 540561 w 1026336"/>
                <a:gd name="connsiteY15" fmla="*/ 1092200 h 1190625"/>
                <a:gd name="connsiteX16" fmla="*/ 451661 w 1026336"/>
                <a:gd name="connsiteY16" fmla="*/ 1031875 h 1190625"/>
                <a:gd name="connsiteX17" fmla="*/ 423086 w 1026336"/>
                <a:gd name="connsiteY17" fmla="*/ 850900 h 1190625"/>
                <a:gd name="connsiteX18" fmla="*/ 486586 w 1026336"/>
                <a:gd name="connsiteY18" fmla="*/ 847725 h 1190625"/>
                <a:gd name="connsiteX19" fmla="*/ 578661 w 1026336"/>
                <a:gd name="connsiteY19" fmla="*/ 812800 h 1190625"/>
                <a:gd name="connsiteX20" fmla="*/ 632636 w 1026336"/>
                <a:gd name="connsiteY20" fmla="*/ 682625 h 1190625"/>
                <a:gd name="connsiteX21" fmla="*/ 807261 w 1026336"/>
                <a:gd name="connsiteY21" fmla="*/ 438150 h 1190625"/>
                <a:gd name="connsiteX22" fmla="*/ 896161 w 1026336"/>
                <a:gd name="connsiteY22" fmla="*/ 158750 h 1190625"/>
                <a:gd name="connsiteX23" fmla="*/ 1026336 w 1026336"/>
                <a:gd name="connsiteY23" fmla="*/ 111125 h 1190625"/>
                <a:gd name="connsiteX0" fmla="*/ 1026336 w 1026336"/>
                <a:gd name="connsiteY0" fmla="*/ 111125 h 1243713"/>
                <a:gd name="connsiteX1" fmla="*/ 750111 w 1026336"/>
                <a:gd name="connsiteY1" fmla="*/ 0 h 1243713"/>
                <a:gd name="connsiteX2" fmla="*/ 673911 w 1026336"/>
                <a:gd name="connsiteY2" fmla="*/ 66675 h 1243713"/>
                <a:gd name="connsiteX3" fmla="*/ 629461 w 1026336"/>
                <a:gd name="connsiteY3" fmla="*/ 203200 h 1243713"/>
                <a:gd name="connsiteX4" fmla="*/ 327836 w 1026336"/>
                <a:gd name="connsiteY4" fmla="*/ 387350 h 1243713"/>
                <a:gd name="connsiteX5" fmla="*/ 59548 w 1026336"/>
                <a:gd name="connsiteY5" fmla="*/ 692944 h 1243713"/>
                <a:gd name="connsiteX6" fmla="*/ 7161 w 1026336"/>
                <a:gd name="connsiteY6" fmla="*/ 813594 h 1243713"/>
                <a:gd name="connsiteX7" fmla="*/ 305611 w 1026336"/>
                <a:gd name="connsiteY7" fmla="*/ 898525 h 1243713"/>
                <a:gd name="connsiteX8" fmla="*/ 396892 w 1026336"/>
                <a:gd name="connsiteY8" fmla="*/ 1152525 h 1243713"/>
                <a:gd name="connsiteX9" fmla="*/ 800911 w 1026336"/>
                <a:gd name="connsiteY9" fmla="*/ 1190625 h 1243713"/>
                <a:gd name="connsiteX10" fmla="*/ 835836 w 1026336"/>
                <a:gd name="connsiteY10" fmla="*/ 1117600 h 1243713"/>
                <a:gd name="connsiteX11" fmla="*/ 692961 w 1026336"/>
                <a:gd name="connsiteY11" fmla="*/ 1089025 h 1243713"/>
                <a:gd name="connsiteX12" fmla="*/ 575486 w 1026336"/>
                <a:gd name="connsiteY12" fmla="*/ 806450 h 1243713"/>
                <a:gd name="connsiteX13" fmla="*/ 483411 w 1026336"/>
                <a:gd name="connsiteY13" fmla="*/ 847725 h 1243713"/>
                <a:gd name="connsiteX14" fmla="*/ 581836 w 1026336"/>
                <a:gd name="connsiteY14" fmla="*/ 1057275 h 1243713"/>
                <a:gd name="connsiteX15" fmla="*/ 540561 w 1026336"/>
                <a:gd name="connsiteY15" fmla="*/ 1092200 h 1243713"/>
                <a:gd name="connsiteX16" fmla="*/ 451661 w 1026336"/>
                <a:gd name="connsiteY16" fmla="*/ 1031875 h 1243713"/>
                <a:gd name="connsiteX17" fmla="*/ 423086 w 1026336"/>
                <a:gd name="connsiteY17" fmla="*/ 850900 h 1243713"/>
                <a:gd name="connsiteX18" fmla="*/ 486586 w 1026336"/>
                <a:gd name="connsiteY18" fmla="*/ 847725 h 1243713"/>
                <a:gd name="connsiteX19" fmla="*/ 578661 w 1026336"/>
                <a:gd name="connsiteY19" fmla="*/ 812800 h 1243713"/>
                <a:gd name="connsiteX20" fmla="*/ 632636 w 1026336"/>
                <a:gd name="connsiteY20" fmla="*/ 682625 h 1243713"/>
                <a:gd name="connsiteX21" fmla="*/ 807261 w 1026336"/>
                <a:gd name="connsiteY21" fmla="*/ 438150 h 1243713"/>
                <a:gd name="connsiteX22" fmla="*/ 896161 w 1026336"/>
                <a:gd name="connsiteY22" fmla="*/ 158750 h 1243713"/>
                <a:gd name="connsiteX23" fmla="*/ 1026336 w 1026336"/>
                <a:gd name="connsiteY23" fmla="*/ 111125 h 1243713"/>
                <a:gd name="connsiteX0" fmla="*/ 1026336 w 1026336"/>
                <a:gd name="connsiteY0" fmla="*/ 111125 h 1203672"/>
                <a:gd name="connsiteX1" fmla="*/ 750111 w 1026336"/>
                <a:gd name="connsiteY1" fmla="*/ 0 h 1203672"/>
                <a:gd name="connsiteX2" fmla="*/ 673911 w 1026336"/>
                <a:gd name="connsiteY2" fmla="*/ 66675 h 1203672"/>
                <a:gd name="connsiteX3" fmla="*/ 629461 w 1026336"/>
                <a:gd name="connsiteY3" fmla="*/ 203200 h 1203672"/>
                <a:gd name="connsiteX4" fmla="*/ 327836 w 1026336"/>
                <a:gd name="connsiteY4" fmla="*/ 387350 h 1203672"/>
                <a:gd name="connsiteX5" fmla="*/ 59548 w 1026336"/>
                <a:gd name="connsiteY5" fmla="*/ 692944 h 1203672"/>
                <a:gd name="connsiteX6" fmla="*/ 7161 w 1026336"/>
                <a:gd name="connsiteY6" fmla="*/ 813594 h 1203672"/>
                <a:gd name="connsiteX7" fmla="*/ 305611 w 1026336"/>
                <a:gd name="connsiteY7" fmla="*/ 898525 h 1203672"/>
                <a:gd name="connsiteX8" fmla="*/ 396892 w 1026336"/>
                <a:gd name="connsiteY8" fmla="*/ 1152525 h 1203672"/>
                <a:gd name="connsiteX9" fmla="*/ 800911 w 1026336"/>
                <a:gd name="connsiteY9" fmla="*/ 1190625 h 1203672"/>
                <a:gd name="connsiteX10" fmla="*/ 835836 w 1026336"/>
                <a:gd name="connsiteY10" fmla="*/ 1117600 h 1203672"/>
                <a:gd name="connsiteX11" fmla="*/ 692961 w 1026336"/>
                <a:gd name="connsiteY11" fmla="*/ 1089025 h 1203672"/>
                <a:gd name="connsiteX12" fmla="*/ 575486 w 1026336"/>
                <a:gd name="connsiteY12" fmla="*/ 806450 h 1203672"/>
                <a:gd name="connsiteX13" fmla="*/ 483411 w 1026336"/>
                <a:gd name="connsiteY13" fmla="*/ 847725 h 1203672"/>
                <a:gd name="connsiteX14" fmla="*/ 581836 w 1026336"/>
                <a:gd name="connsiteY14" fmla="*/ 1057275 h 1203672"/>
                <a:gd name="connsiteX15" fmla="*/ 540561 w 1026336"/>
                <a:gd name="connsiteY15" fmla="*/ 1092200 h 1203672"/>
                <a:gd name="connsiteX16" fmla="*/ 451661 w 1026336"/>
                <a:gd name="connsiteY16" fmla="*/ 1031875 h 1203672"/>
                <a:gd name="connsiteX17" fmla="*/ 423086 w 1026336"/>
                <a:gd name="connsiteY17" fmla="*/ 850900 h 1203672"/>
                <a:gd name="connsiteX18" fmla="*/ 486586 w 1026336"/>
                <a:gd name="connsiteY18" fmla="*/ 847725 h 1203672"/>
                <a:gd name="connsiteX19" fmla="*/ 578661 w 1026336"/>
                <a:gd name="connsiteY19" fmla="*/ 812800 h 1203672"/>
                <a:gd name="connsiteX20" fmla="*/ 632636 w 1026336"/>
                <a:gd name="connsiteY20" fmla="*/ 682625 h 1203672"/>
                <a:gd name="connsiteX21" fmla="*/ 807261 w 1026336"/>
                <a:gd name="connsiteY21" fmla="*/ 438150 h 1203672"/>
                <a:gd name="connsiteX22" fmla="*/ 896161 w 1026336"/>
                <a:gd name="connsiteY22" fmla="*/ 158750 h 1203672"/>
                <a:gd name="connsiteX23" fmla="*/ 1026336 w 1026336"/>
                <a:gd name="connsiteY23" fmla="*/ 111125 h 1203672"/>
                <a:gd name="connsiteX0" fmla="*/ 1026336 w 1026336"/>
                <a:gd name="connsiteY0" fmla="*/ 111125 h 1205585"/>
                <a:gd name="connsiteX1" fmla="*/ 750111 w 1026336"/>
                <a:gd name="connsiteY1" fmla="*/ 0 h 1205585"/>
                <a:gd name="connsiteX2" fmla="*/ 673911 w 1026336"/>
                <a:gd name="connsiteY2" fmla="*/ 66675 h 1205585"/>
                <a:gd name="connsiteX3" fmla="*/ 629461 w 1026336"/>
                <a:gd name="connsiteY3" fmla="*/ 203200 h 1205585"/>
                <a:gd name="connsiteX4" fmla="*/ 327836 w 1026336"/>
                <a:gd name="connsiteY4" fmla="*/ 387350 h 1205585"/>
                <a:gd name="connsiteX5" fmla="*/ 59548 w 1026336"/>
                <a:gd name="connsiteY5" fmla="*/ 692944 h 1205585"/>
                <a:gd name="connsiteX6" fmla="*/ 7161 w 1026336"/>
                <a:gd name="connsiteY6" fmla="*/ 813594 h 1205585"/>
                <a:gd name="connsiteX7" fmla="*/ 305611 w 1026336"/>
                <a:gd name="connsiteY7" fmla="*/ 898525 h 1205585"/>
                <a:gd name="connsiteX8" fmla="*/ 396892 w 1026336"/>
                <a:gd name="connsiteY8" fmla="*/ 1152525 h 1205585"/>
                <a:gd name="connsiteX9" fmla="*/ 819961 w 1026336"/>
                <a:gd name="connsiteY9" fmla="*/ 1193007 h 1205585"/>
                <a:gd name="connsiteX10" fmla="*/ 835836 w 1026336"/>
                <a:gd name="connsiteY10" fmla="*/ 1117600 h 1205585"/>
                <a:gd name="connsiteX11" fmla="*/ 692961 w 1026336"/>
                <a:gd name="connsiteY11" fmla="*/ 1089025 h 1205585"/>
                <a:gd name="connsiteX12" fmla="*/ 575486 w 1026336"/>
                <a:gd name="connsiteY12" fmla="*/ 806450 h 1205585"/>
                <a:gd name="connsiteX13" fmla="*/ 483411 w 1026336"/>
                <a:gd name="connsiteY13" fmla="*/ 847725 h 1205585"/>
                <a:gd name="connsiteX14" fmla="*/ 581836 w 1026336"/>
                <a:gd name="connsiteY14" fmla="*/ 1057275 h 1205585"/>
                <a:gd name="connsiteX15" fmla="*/ 540561 w 1026336"/>
                <a:gd name="connsiteY15" fmla="*/ 1092200 h 1205585"/>
                <a:gd name="connsiteX16" fmla="*/ 451661 w 1026336"/>
                <a:gd name="connsiteY16" fmla="*/ 1031875 h 1205585"/>
                <a:gd name="connsiteX17" fmla="*/ 423086 w 1026336"/>
                <a:gd name="connsiteY17" fmla="*/ 850900 h 1205585"/>
                <a:gd name="connsiteX18" fmla="*/ 486586 w 1026336"/>
                <a:gd name="connsiteY18" fmla="*/ 847725 h 1205585"/>
                <a:gd name="connsiteX19" fmla="*/ 578661 w 1026336"/>
                <a:gd name="connsiteY19" fmla="*/ 812800 h 1205585"/>
                <a:gd name="connsiteX20" fmla="*/ 632636 w 1026336"/>
                <a:gd name="connsiteY20" fmla="*/ 682625 h 1205585"/>
                <a:gd name="connsiteX21" fmla="*/ 807261 w 1026336"/>
                <a:gd name="connsiteY21" fmla="*/ 438150 h 1205585"/>
                <a:gd name="connsiteX22" fmla="*/ 896161 w 1026336"/>
                <a:gd name="connsiteY22" fmla="*/ 158750 h 1205585"/>
                <a:gd name="connsiteX23" fmla="*/ 1026336 w 1026336"/>
                <a:gd name="connsiteY23" fmla="*/ 111125 h 1205585"/>
                <a:gd name="connsiteX0" fmla="*/ 1026336 w 1026336"/>
                <a:gd name="connsiteY0" fmla="*/ 111125 h 1196167"/>
                <a:gd name="connsiteX1" fmla="*/ 750111 w 1026336"/>
                <a:gd name="connsiteY1" fmla="*/ 0 h 1196167"/>
                <a:gd name="connsiteX2" fmla="*/ 673911 w 1026336"/>
                <a:gd name="connsiteY2" fmla="*/ 66675 h 1196167"/>
                <a:gd name="connsiteX3" fmla="*/ 629461 w 1026336"/>
                <a:gd name="connsiteY3" fmla="*/ 203200 h 1196167"/>
                <a:gd name="connsiteX4" fmla="*/ 327836 w 1026336"/>
                <a:gd name="connsiteY4" fmla="*/ 387350 h 1196167"/>
                <a:gd name="connsiteX5" fmla="*/ 59548 w 1026336"/>
                <a:gd name="connsiteY5" fmla="*/ 692944 h 1196167"/>
                <a:gd name="connsiteX6" fmla="*/ 7161 w 1026336"/>
                <a:gd name="connsiteY6" fmla="*/ 813594 h 1196167"/>
                <a:gd name="connsiteX7" fmla="*/ 305611 w 1026336"/>
                <a:gd name="connsiteY7" fmla="*/ 898525 h 1196167"/>
                <a:gd name="connsiteX8" fmla="*/ 396892 w 1026336"/>
                <a:gd name="connsiteY8" fmla="*/ 1152525 h 1196167"/>
                <a:gd name="connsiteX9" fmla="*/ 819961 w 1026336"/>
                <a:gd name="connsiteY9" fmla="*/ 1193007 h 1196167"/>
                <a:gd name="connsiteX10" fmla="*/ 833455 w 1026336"/>
                <a:gd name="connsiteY10" fmla="*/ 1096169 h 1196167"/>
                <a:gd name="connsiteX11" fmla="*/ 692961 w 1026336"/>
                <a:gd name="connsiteY11" fmla="*/ 1089025 h 1196167"/>
                <a:gd name="connsiteX12" fmla="*/ 575486 w 1026336"/>
                <a:gd name="connsiteY12" fmla="*/ 806450 h 1196167"/>
                <a:gd name="connsiteX13" fmla="*/ 483411 w 1026336"/>
                <a:gd name="connsiteY13" fmla="*/ 847725 h 1196167"/>
                <a:gd name="connsiteX14" fmla="*/ 581836 w 1026336"/>
                <a:gd name="connsiteY14" fmla="*/ 1057275 h 1196167"/>
                <a:gd name="connsiteX15" fmla="*/ 540561 w 1026336"/>
                <a:gd name="connsiteY15" fmla="*/ 1092200 h 1196167"/>
                <a:gd name="connsiteX16" fmla="*/ 451661 w 1026336"/>
                <a:gd name="connsiteY16" fmla="*/ 1031875 h 1196167"/>
                <a:gd name="connsiteX17" fmla="*/ 423086 w 1026336"/>
                <a:gd name="connsiteY17" fmla="*/ 850900 h 1196167"/>
                <a:gd name="connsiteX18" fmla="*/ 486586 w 1026336"/>
                <a:gd name="connsiteY18" fmla="*/ 847725 h 1196167"/>
                <a:gd name="connsiteX19" fmla="*/ 578661 w 1026336"/>
                <a:gd name="connsiteY19" fmla="*/ 812800 h 1196167"/>
                <a:gd name="connsiteX20" fmla="*/ 632636 w 1026336"/>
                <a:gd name="connsiteY20" fmla="*/ 682625 h 1196167"/>
                <a:gd name="connsiteX21" fmla="*/ 807261 w 1026336"/>
                <a:gd name="connsiteY21" fmla="*/ 438150 h 1196167"/>
                <a:gd name="connsiteX22" fmla="*/ 896161 w 1026336"/>
                <a:gd name="connsiteY22" fmla="*/ 158750 h 1196167"/>
                <a:gd name="connsiteX23" fmla="*/ 1026336 w 1026336"/>
                <a:gd name="connsiteY23" fmla="*/ 111125 h 1196167"/>
                <a:gd name="connsiteX0" fmla="*/ 1026336 w 1026336"/>
                <a:gd name="connsiteY0" fmla="*/ 111125 h 1196167"/>
                <a:gd name="connsiteX1" fmla="*/ 750111 w 1026336"/>
                <a:gd name="connsiteY1" fmla="*/ 0 h 1196167"/>
                <a:gd name="connsiteX2" fmla="*/ 673911 w 1026336"/>
                <a:gd name="connsiteY2" fmla="*/ 66675 h 1196167"/>
                <a:gd name="connsiteX3" fmla="*/ 629461 w 1026336"/>
                <a:gd name="connsiteY3" fmla="*/ 203200 h 1196167"/>
                <a:gd name="connsiteX4" fmla="*/ 327836 w 1026336"/>
                <a:gd name="connsiteY4" fmla="*/ 387350 h 1196167"/>
                <a:gd name="connsiteX5" fmla="*/ 59548 w 1026336"/>
                <a:gd name="connsiteY5" fmla="*/ 692944 h 1196167"/>
                <a:gd name="connsiteX6" fmla="*/ 7161 w 1026336"/>
                <a:gd name="connsiteY6" fmla="*/ 813594 h 1196167"/>
                <a:gd name="connsiteX7" fmla="*/ 305611 w 1026336"/>
                <a:gd name="connsiteY7" fmla="*/ 898525 h 1196167"/>
                <a:gd name="connsiteX8" fmla="*/ 396892 w 1026336"/>
                <a:gd name="connsiteY8" fmla="*/ 1152525 h 1196167"/>
                <a:gd name="connsiteX9" fmla="*/ 819961 w 1026336"/>
                <a:gd name="connsiteY9" fmla="*/ 1193007 h 1196167"/>
                <a:gd name="connsiteX10" fmla="*/ 833455 w 1026336"/>
                <a:gd name="connsiteY10" fmla="*/ 1096169 h 1196167"/>
                <a:gd name="connsiteX11" fmla="*/ 692961 w 1026336"/>
                <a:gd name="connsiteY11" fmla="*/ 1089025 h 1196167"/>
                <a:gd name="connsiteX12" fmla="*/ 575486 w 1026336"/>
                <a:gd name="connsiteY12" fmla="*/ 806450 h 1196167"/>
                <a:gd name="connsiteX13" fmla="*/ 483411 w 1026336"/>
                <a:gd name="connsiteY13" fmla="*/ 847725 h 1196167"/>
                <a:gd name="connsiteX14" fmla="*/ 581836 w 1026336"/>
                <a:gd name="connsiteY14" fmla="*/ 1057275 h 1196167"/>
                <a:gd name="connsiteX15" fmla="*/ 540561 w 1026336"/>
                <a:gd name="connsiteY15" fmla="*/ 1092200 h 1196167"/>
                <a:gd name="connsiteX16" fmla="*/ 451661 w 1026336"/>
                <a:gd name="connsiteY16" fmla="*/ 1031875 h 1196167"/>
                <a:gd name="connsiteX17" fmla="*/ 423086 w 1026336"/>
                <a:gd name="connsiteY17" fmla="*/ 850900 h 1196167"/>
                <a:gd name="connsiteX18" fmla="*/ 486586 w 1026336"/>
                <a:gd name="connsiteY18" fmla="*/ 847725 h 1196167"/>
                <a:gd name="connsiteX19" fmla="*/ 578661 w 1026336"/>
                <a:gd name="connsiteY19" fmla="*/ 812800 h 1196167"/>
                <a:gd name="connsiteX20" fmla="*/ 632636 w 1026336"/>
                <a:gd name="connsiteY20" fmla="*/ 682625 h 1196167"/>
                <a:gd name="connsiteX21" fmla="*/ 807261 w 1026336"/>
                <a:gd name="connsiteY21" fmla="*/ 438150 h 1196167"/>
                <a:gd name="connsiteX22" fmla="*/ 896161 w 1026336"/>
                <a:gd name="connsiteY22" fmla="*/ 158750 h 1196167"/>
                <a:gd name="connsiteX23" fmla="*/ 1026336 w 1026336"/>
                <a:gd name="connsiteY23" fmla="*/ 111125 h 1196167"/>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2961 w 1026336"/>
                <a:gd name="connsiteY11" fmla="*/ 1089025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23086 w 1026336"/>
                <a:gd name="connsiteY17" fmla="*/ 850900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717566 w 1026336"/>
                <a:gd name="connsiteY11" fmla="*/ 1069181 h 1204791"/>
                <a:gd name="connsiteX12" fmla="*/ 692961 w 1026336"/>
                <a:gd name="connsiteY12" fmla="*/ 1089025 h 1204791"/>
                <a:gd name="connsiteX13" fmla="*/ 575486 w 1026336"/>
                <a:gd name="connsiteY13" fmla="*/ 806450 h 1204791"/>
                <a:gd name="connsiteX14" fmla="*/ 483411 w 1026336"/>
                <a:gd name="connsiteY14" fmla="*/ 847725 h 1204791"/>
                <a:gd name="connsiteX15" fmla="*/ 581836 w 1026336"/>
                <a:gd name="connsiteY15" fmla="*/ 1057275 h 1204791"/>
                <a:gd name="connsiteX16" fmla="*/ 540561 w 1026336"/>
                <a:gd name="connsiteY16" fmla="*/ 1092200 h 1204791"/>
                <a:gd name="connsiteX17" fmla="*/ 451661 w 1026336"/>
                <a:gd name="connsiteY17" fmla="*/ 1031875 h 1204791"/>
                <a:gd name="connsiteX18" fmla="*/ 423086 w 1026336"/>
                <a:gd name="connsiteY18" fmla="*/ 850900 h 1204791"/>
                <a:gd name="connsiteX19" fmla="*/ 486586 w 1026336"/>
                <a:gd name="connsiteY19" fmla="*/ 847725 h 1204791"/>
                <a:gd name="connsiteX20" fmla="*/ 578661 w 1026336"/>
                <a:gd name="connsiteY20" fmla="*/ 812800 h 1204791"/>
                <a:gd name="connsiteX21" fmla="*/ 632636 w 1026336"/>
                <a:gd name="connsiteY21" fmla="*/ 682625 h 1204791"/>
                <a:gd name="connsiteX22" fmla="*/ 807261 w 1026336"/>
                <a:gd name="connsiteY22" fmla="*/ 438150 h 1204791"/>
                <a:gd name="connsiteX23" fmla="*/ 896161 w 1026336"/>
                <a:gd name="connsiteY23" fmla="*/ 158750 h 1204791"/>
                <a:gd name="connsiteX24" fmla="*/ 1026336 w 1026336"/>
                <a:gd name="connsiteY24"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2961 w 1026336"/>
                <a:gd name="connsiteY11" fmla="*/ 1089025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23086 w 1026336"/>
                <a:gd name="connsiteY17" fmla="*/ 850900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23086 w 1026336"/>
                <a:gd name="connsiteY17" fmla="*/ 850900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51661 w 1026336"/>
                <a:gd name="connsiteY16" fmla="*/ 1031875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40561 w 1026336"/>
                <a:gd name="connsiteY15" fmla="*/ 1092200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81836 w 1026336"/>
                <a:gd name="connsiteY14" fmla="*/ 1057275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78661 w 1026336"/>
                <a:gd name="connsiteY19" fmla="*/ 812800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75486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92949 w 1026336"/>
                <a:gd name="connsiteY19" fmla="*/ 803275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96917 w 1026336"/>
                <a:gd name="connsiteY12" fmla="*/ 799306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92949 w 1026336"/>
                <a:gd name="connsiteY19" fmla="*/ 803275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96917 w 1026336"/>
                <a:gd name="connsiteY12" fmla="*/ 799306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87392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32636 w 1026336"/>
                <a:gd name="connsiteY20" fmla="*/ 682625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87392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63592 w 1026336"/>
                <a:gd name="connsiteY20" fmla="*/ 685006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7836 w 1026336"/>
                <a:gd name="connsiteY4" fmla="*/ 38735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87392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63592 w 1026336"/>
                <a:gd name="connsiteY20" fmla="*/ 685006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1125 h 1204791"/>
                <a:gd name="connsiteX1" fmla="*/ 750111 w 1026336"/>
                <a:gd name="connsiteY1" fmla="*/ 0 h 1204791"/>
                <a:gd name="connsiteX2" fmla="*/ 673911 w 1026336"/>
                <a:gd name="connsiteY2" fmla="*/ 66675 h 1204791"/>
                <a:gd name="connsiteX3" fmla="*/ 629461 w 1026336"/>
                <a:gd name="connsiteY3" fmla="*/ 203200 h 1204791"/>
                <a:gd name="connsiteX4" fmla="*/ 325455 w 1026336"/>
                <a:gd name="connsiteY4" fmla="*/ 368300 h 1204791"/>
                <a:gd name="connsiteX5" fmla="*/ 59548 w 1026336"/>
                <a:gd name="connsiteY5" fmla="*/ 692944 h 1204791"/>
                <a:gd name="connsiteX6" fmla="*/ 7161 w 1026336"/>
                <a:gd name="connsiteY6" fmla="*/ 813594 h 1204791"/>
                <a:gd name="connsiteX7" fmla="*/ 305611 w 1026336"/>
                <a:gd name="connsiteY7" fmla="*/ 898525 h 1204791"/>
                <a:gd name="connsiteX8" fmla="*/ 396892 w 1026336"/>
                <a:gd name="connsiteY8" fmla="*/ 1152525 h 1204791"/>
                <a:gd name="connsiteX9" fmla="*/ 791386 w 1026336"/>
                <a:gd name="connsiteY9" fmla="*/ 1202532 h 1204791"/>
                <a:gd name="connsiteX10" fmla="*/ 833455 w 1026336"/>
                <a:gd name="connsiteY10" fmla="*/ 1096169 h 1204791"/>
                <a:gd name="connsiteX11" fmla="*/ 695342 w 1026336"/>
                <a:gd name="connsiteY11" fmla="*/ 1058069 h 1204791"/>
                <a:gd name="connsiteX12" fmla="*/ 587392 w 1026336"/>
                <a:gd name="connsiteY12" fmla="*/ 806450 h 1204791"/>
                <a:gd name="connsiteX13" fmla="*/ 483411 w 1026336"/>
                <a:gd name="connsiteY13" fmla="*/ 847725 h 1204791"/>
                <a:gd name="connsiteX14" fmla="*/ 558024 w 1026336"/>
                <a:gd name="connsiteY14" fmla="*/ 1033462 h 1204791"/>
                <a:gd name="connsiteX15" fmla="*/ 516749 w 1026336"/>
                <a:gd name="connsiteY15" fmla="*/ 1061244 h 1204791"/>
                <a:gd name="connsiteX16" fmla="*/ 473092 w 1026336"/>
                <a:gd name="connsiteY16" fmla="*/ 1015206 h 1204791"/>
                <a:gd name="connsiteX17" fmla="*/ 430230 w 1026336"/>
                <a:gd name="connsiteY17" fmla="*/ 877094 h 1204791"/>
                <a:gd name="connsiteX18" fmla="*/ 486586 w 1026336"/>
                <a:gd name="connsiteY18" fmla="*/ 847725 h 1204791"/>
                <a:gd name="connsiteX19" fmla="*/ 588187 w 1026336"/>
                <a:gd name="connsiteY19" fmla="*/ 810419 h 1204791"/>
                <a:gd name="connsiteX20" fmla="*/ 663592 w 1026336"/>
                <a:gd name="connsiteY20" fmla="*/ 685006 h 1204791"/>
                <a:gd name="connsiteX21" fmla="*/ 807261 w 1026336"/>
                <a:gd name="connsiteY21" fmla="*/ 438150 h 1204791"/>
                <a:gd name="connsiteX22" fmla="*/ 896161 w 1026336"/>
                <a:gd name="connsiteY22" fmla="*/ 158750 h 1204791"/>
                <a:gd name="connsiteX23" fmla="*/ 1026336 w 1026336"/>
                <a:gd name="connsiteY23" fmla="*/ 111125 h 1204791"/>
                <a:gd name="connsiteX0" fmla="*/ 1026336 w 1026336"/>
                <a:gd name="connsiteY0" fmla="*/ 112016 h 1205682"/>
                <a:gd name="connsiteX1" fmla="*/ 750111 w 1026336"/>
                <a:gd name="connsiteY1" fmla="*/ 891 h 1205682"/>
                <a:gd name="connsiteX2" fmla="*/ 673911 w 1026336"/>
                <a:gd name="connsiteY2" fmla="*/ 67566 h 1205682"/>
                <a:gd name="connsiteX3" fmla="*/ 629461 w 1026336"/>
                <a:gd name="connsiteY3" fmla="*/ 204091 h 1205682"/>
                <a:gd name="connsiteX4" fmla="*/ 325455 w 1026336"/>
                <a:gd name="connsiteY4" fmla="*/ 369191 h 1205682"/>
                <a:gd name="connsiteX5" fmla="*/ 59548 w 1026336"/>
                <a:gd name="connsiteY5" fmla="*/ 693835 h 1205682"/>
                <a:gd name="connsiteX6" fmla="*/ 7161 w 1026336"/>
                <a:gd name="connsiteY6" fmla="*/ 814485 h 1205682"/>
                <a:gd name="connsiteX7" fmla="*/ 305611 w 1026336"/>
                <a:gd name="connsiteY7" fmla="*/ 899416 h 1205682"/>
                <a:gd name="connsiteX8" fmla="*/ 396892 w 1026336"/>
                <a:gd name="connsiteY8" fmla="*/ 1153416 h 1205682"/>
                <a:gd name="connsiteX9" fmla="*/ 791386 w 1026336"/>
                <a:gd name="connsiteY9" fmla="*/ 1203423 h 1205682"/>
                <a:gd name="connsiteX10" fmla="*/ 833455 w 1026336"/>
                <a:gd name="connsiteY10" fmla="*/ 1097060 h 1205682"/>
                <a:gd name="connsiteX11" fmla="*/ 695342 w 1026336"/>
                <a:gd name="connsiteY11" fmla="*/ 1058960 h 1205682"/>
                <a:gd name="connsiteX12" fmla="*/ 587392 w 1026336"/>
                <a:gd name="connsiteY12" fmla="*/ 807341 h 1205682"/>
                <a:gd name="connsiteX13" fmla="*/ 483411 w 1026336"/>
                <a:gd name="connsiteY13" fmla="*/ 848616 h 1205682"/>
                <a:gd name="connsiteX14" fmla="*/ 558024 w 1026336"/>
                <a:gd name="connsiteY14" fmla="*/ 1034353 h 1205682"/>
                <a:gd name="connsiteX15" fmla="*/ 516749 w 1026336"/>
                <a:gd name="connsiteY15" fmla="*/ 1062135 h 1205682"/>
                <a:gd name="connsiteX16" fmla="*/ 473092 w 1026336"/>
                <a:gd name="connsiteY16" fmla="*/ 1016097 h 1205682"/>
                <a:gd name="connsiteX17" fmla="*/ 430230 w 1026336"/>
                <a:gd name="connsiteY17" fmla="*/ 877985 h 1205682"/>
                <a:gd name="connsiteX18" fmla="*/ 486586 w 1026336"/>
                <a:gd name="connsiteY18" fmla="*/ 848616 h 1205682"/>
                <a:gd name="connsiteX19" fmla="*/ 588187 w 1026336"/>
                <a:gd name="connsiteY19" fmla="*/ 811310 h 1205682"/>
                <a:gd name="connsiteX20" fmla="*/ 663592 w 1026336"/>
                <a:gd name="connsiteY20" fmla="*/ 685897 h 1205682"/>
                <a:gd name="connsiteX21" fmla="*/ 807261 w 1026336"/>
                <a:gd name="connsiteY21" fmla="*/ 439041 h 1205682"/>
                <a:gd name="connsiteX22" fmla="*/ 896161 w 1026336"/>
                <a:gd name="connsiteY22" fmla="*/ 159641 h 1205682"/>
                <a:gd name="connsiteX23" fmla="*/ 1026336 w 1026336"/>
                <a:gd name="connsiteY23" fmla="*/ 112016 h 1205682"/>
                <a:gd name="connsiteX0" fmla="*/ 1026336 w 1026336"/>
                <a:gd name="connsiteY0" fmla="*/ 112016 h 1205682"/>
                <a:gd name="connsiteX1" fmla="*/ 750111 w 1026336"/>
                <a:gd name="connsiteY1" fmla="*/ 891 h 1205682"/>
                <a:gd name="connsiteX2" fmla="*/ 654861 w 1026336"/>
                <a:gd name="connsiteY2" fmla="*/ 67566 h 1205682"/>
                <a:gd name="connsiteX3" fmla="*/ 629461 w 1026336"/>
                <a:gd name="connsiteY3" fmla="*/ 204091 h 1205682"/>
                <a:gd name="connsiteX4" fmla="*/ 325455 w 1026336"/>
                <a:gd name="connsiteY4" fmla="*/ 369191 h 1205682"/>
                <a:gd name="connsiteX5" fmla="*/ 59548 w 1026336"/>
                <a:gd name="connsiteY5" fmla="*/ 693835 h 1205682"/>
                <a:gd name="connsiteX6" fmla="*/ 7161 w 1026336"/>
                <a:gd name="connsiteY6" fmla="*/ 814485 h 1205682"/>
                <a:gd name="connsiteX7" fmla="*/ 305611 w 1026336"/>
                <a:gd name="connsiteY7" fmla="*/ 899416 h 1205682"/>
                <a:gd name="connsiteX8" fmla="*/ 396892 w 1026336"/>
                <a:gd name="connsiteY8" fmla="*/ 1153416 h 1205682"/>
                <a:gd name="connsiteX9" fmla="*/ 791386 w 1026336"/>
                <a:gd name="connsiteY9" fmla="*/ 1203423 h 1205682"/>
                <a:gd name="connsiteX10" fmla="*/ 833455 w 1026336"/>
                <a:gd name="connsiteY10" fmla="*/ 1097060 h 1205682"/>
                <a:gd name="connsiteX11" fmla="*/ 695342 w 1026336"/>
                <a:gd name="connsiteY11" fmla="*/ 1058960 h 1205682"/>
                <a:gd name="connsiteX12" fmla="*/ 587392 w 1026336"/>
                <a:gd name="connsiteY12" fmla="*/ 807341 h 1205682"/>
                <a:gd name="connsiteX13" fmla="*/ 483411 w 1026336"/>
                <a:gd name="connsiteY13" fmla="*/ 848616 h 1205682"/>
                <a:gd name="connsiteX14" fmla="*/ 558024 w 1026336"/>
                <a:gd name="connsiteY14" fmla="*/ 1034353 h 1205682"/>
                <a:gd name="connsiteX15" fmla="*/ 516749 w 1026336"/>
                <a:gd name="connsiteY15" fmla="*/ 1062135 h 1205682"/>
                <a:gd name="connsiteX16" fmla="*/ 473092 w 1026336"/>
                <a:gd name="connsiteY16" fmla="*/ 1016097 h 1205682"/>
                <a:gd name="connsiteX17" fmla="*/ 430230 w 1026336"/>
                <a:gd name="connsiteY17" fmla="*/ 877985 h 1205682"/>
                <a:gd name="connsiteX18" fmla="*/ 486586 w 1026336"/>
                <a:gd name="connsiteY18" fmla="*/ 848616 h 1205682"/>
                <a:gd name="connsiteX19" fmla="*/ 588187 w 1026336"/>
                <a:gd name="connsiteY19" fmla="*/ 811310 h 1205682"/>
                <a:gd name="connsiteX20" fmla="*/ 663592 w 1026336"/>
                <a:gd name="connsiteY20" fmla="*/ 685897 h 1205682"/>
                <a:gd name="connsiteX21" fmla="*/ 807261 w 1026336"/>
                <a:gd name="connsiteY21" fmla="*/ 439041 h 1205682"/>
                <a:gd name="connsiteX22" fmla="*/ 896161 w 1026336"/>
                <a:gd name="connsiteY22" fmla="*/ 159641 h 1205682"/>
                <a:gd name="connsiteX23" fmla="*/ 1026336 w 1026336"/>
                <a:gd name="connsiteY23" fmla="*/ 112016 h 1205682"/>
                <a:gd name="connsiteX0" fmla="*/ 1026336 w 1026336"/>
                <a:gd name="connsiteY0" fmla="*/ 112016 h 1205682"/>
                <a:gd name="connsiteX1" fmla="*/ 750111 w 1026336"/>
                <a:gd name="connsiteY1" fmla="*/ 891 h 1205682"/>
                <a:gd name="connsiteX2" fmla="*/ 654861 w 1026336"/>
                <a:gd name="connsiteY2" fmla="*/ 67566 h 1205682"/>
                <a:gd name="connsiteX3" fmla="*/ 629461 w 1026336"/>
                <a:gd name="connsiteY3" fmla="*/ 204091 h 1205682"/>
                <a:gd name="connsiteX4" fmla="*/ 325455 w 1026336"/>
                <a:gd name="connsiteY4" fmla="*/ 369191 h 1205682"/>
                <a:gd name="connsiteX5" fmla="*/ 59548 w 1026336"/>
                <a:gd name="connsiteY5" fmla="*/ 693835 h 1205682"/>
                <a:gd name="connsiteX6" fmla="*/ 7161 w 1026336"/>
                <a:gd name="connsiteY6" fmla="*/ 814485 h 1205682"/>
                <a:gd name="connsiteX7" fmla="*/ 305611 w 1026336"/>
                <a:gd name="connsiteY7" fmla="*/ 899416 h 1205682"/>
                <a:gd name="connsiteX8" fmla="*/ 396892 w 1026336"/>
                <a:gd name="connsiteY8" fmla="*/ 1153416 h 1205682"/>
                <a:gd name="connsiteX9" fmla="*/ 791386 w 1026336"/>
                <a:gd name="connsiteY9" fmla="*/ 1203423 h 1205682"/>
                <a:gd name="connsiteX10" fmla="*/ 833455 w 1026336"/>
                <a:gd name="connsiteY10" fmla="*/ 1097060 h 1205682"/>
                <a:gd name="connsiteX11" fmla="*/ 695342 w 1026336"/>
                <a:gd name="connsiteY11" fmla="*/ 1058960 h 1205682"/>
                <a:gd name="connsiteX12" fmla="*/ 587392 w 1026336"/>
                <a:gd name="connsiteY12" fmla="*/ 807341 h 1205682"/>
                <a:gd name="connsiteX13" fmla="*/ 483411 w 1026336"/>
                <a:gd name="connsiteY13" fmla="*/ 848616 h 1205682"/>
                <a:gd name="connsiteX14" fmla="*/ 558024 w 1026336"/>
                <a:gd name="connsiteY14" fmla="*/ 1034353 h 1205682"/>
                <a:gd name="connsiteX15" fmla="*/ 516749 w 1026336"/>
                <a:gd name="connsiteY15" fmla="*/ 1062135 h 1205682"/>
                <a:gd name="connsiteX16" fmla="*/ 473092 w 1026336"/>
                <a:gd name="connsiteY16" fmla="*/ 1016097 h 1205682"/>
                <a:gd name="connsiteX17" fmla="*/ 430230 w 1026336"/>
                <a:gd name="connsiteY17" fmla="*/ 877985 h 1205682"/>
                <a:gd name="connsiteX18" fmla="*/ 486586 w 1026336"/>
                <a:gd name="connsiteY18" fmla="*/ 848616 h 1205682"/>
                <a:gd name="connsiteX19" fmla="*/ 588187 w 1026336"/>
                <a:gd name="connsiteY19" fmla="*/ 811310 h 1205682"/>
                <a:gd name="connsiteX20" fmla="*/ 663592 w 1026336"/>
                <a:gd name="connsiteY20" fmla="*/ 685897 h 1205682"/>
                <a:gd name="connsiteX21" fmla="*/ 807261 w 1026336"/>
                <a:gd name="connsiteY21" fmla="*/ 439041 h 1205682"/>
                <a:gd name="connsiteX22" fmla="*/ 896161 w 1026336"/>
                <a:gd name="connsiteY22" fmla="*/ 159641 h 1205682"/>
                <a:gd name="connsiteX23" fmla="*/ 1026336 w 1026336"/>
                <a:gd name="connsiteY23" fmla="*/ 112016 h 1205682"/>
                <a:gd name="connsiteX0" fmla="*/ 1026336 w 1026336"/>
                <a:gd name="connsiteY0" fmla="*/ 123767 h 1217433"/>
                <a:gd name="connsiteX1" fmla="*/ 771542 w 1026336"/>
                <a:gd name="connsiteY1" fmla="*/ 735 h 1217433"/>
                <a:gd name="connsiteX2" fmla="*/ 654861 w 1026336"/>
                <a:gd name="connsiteY2" fmla="*/ 79317 h 1217433"/>
                <a:gd name="connsiteX3" fmla="*/ 629461 w 1026336"/>
                <a:gd name="connsiteY3" fmla="*/ 215842 h 1217433"/>
                <a:gd name="connsiteX4" fmla="*/ 325455 w 1026336"/>
                <a:gd name="connsiteY4" fmla="*/ 380942 h 1217433"/>
                <a:gd name="connsiteX5" fmla="*/ 59548 w 1026336"/>
                <a:gd name="connsiteY5" fmla="*/ 705586 h 1217433"/>
                <a:gd name="connsiteX6" fmla="*/ 7161 w 1026336"/>
                <a:gd name="connsiteY6" fmla="*/ 826236 h 1217433"/>
                <a:gd name="connsiteX7" fmla="*/ 305611 w 1026336"/>
                <a:gd name="connsiteY7" fmla="*/ 911167 h 1217433"/>
                <a:gd name="connsiteX8" fmla="*/ 396892 w 1026336"/>
                <a:gd name="connsiteY8" fmla="*/ 1165167 h 1217433"/>
                <a:gd name="connsiteX9" fmla="*/ 791386 w 1026336"/>
                <a:gd name="connsiteY9" fmla="*/ 1215174 h 1217433"/>
                <a:gd name="connsiteX10" fmla="*/ 833455 w 1026336"/>
                <a:gd name="connsiteY10" fmla="*/ 1108811 h 1217433"/>
                <a:gd name="connsiteX11" fmla="*/ 695342 w 1026336"/>
                <a:gd name="connsiteY11" fmla="*/ 1070711 h 1217433"/>
                <a:gd name="connsiteX12" fmla="*/ 587392 w 1026336"/>
                <a:gd name="connsiteY12" fmla="*/ 819092 h 1217433"/>
                <a:gd name="connsiteX13" fmla="*/ 483411 w 1026336"/>
                <a:gd name="connsiteY13" fmla="*/ 860367 h 1217433"/>
                <a:gd name="connsiteX14" fmla="*/ 558024 w 1026336"/>
                <a:gd name="connsiteY14" fmla="*/ 1046104 h 1217433"/>
                <a:gd name="connsiteX15" fmla="*/ 516749 w 1026336"/>
                <a:gd name="connsiteY15" fmla="*/ 1073886 h 1217433"/>
                <a:gd name="connsiteX16" fmla="*/ 473092 w 1026336"/>
                <a:gd name="connsiteY16" fmla="*/ 1027848 h 1217433"/>
                <a:gd name="connsiteX17" fmla="*/ 430230 w 1026336"/>
                <a:gd name="connsiteY17" fmla="*/ 889736 h 1217433"/>
                <a:gd name="connsiteX18" fmla="*/ 486586 w 1026336"/>
                <a:gd name="connsiteY18" fmla="*/ 860367 h 1217433"/>
                <a:gd name="connsiteX19" fmla="*/ 588187 w 1026336"/>
                <a:gd name="connsiteY19" fmla="*/ 823061 h 1217433"/>
                <a:gd name="connsiteX20" fmla="*/ 663592 w 1026336"/>
                <a:gd name="connsiteY20" fmla="*/ 697648 h 1217433"/>
                <a:gd name="connsiteX21" fmla="*/ 807261 w 1026336"/>
                <a:gd name="connsiteY21" fmla="*/ 450792 h 1217433"/>
                <a:gd name="connsiteX22" fmla="*/ 896161 w 1026336"/>
                <a:gd name="connsiteY22" fmla="*/ 171392 h 1217433"/>
                <a:gd name="connsiteX23" fmla="*/ 1026336 w 1026336"/>
                <a:gd name="connsiteY23" fmla="*/ 123767 h 1217433"/>
                <a:gd name="connsiteX0" fmla="*/ 1026336 w 1029501"/>
                <a:gd name="connsiteY0" fmla="*/ 123767 h 1217433"/>
                <a:gd name="connsiteX1" fmla="*/ 771542 w 1029501"/>
                <a:gd name="connsiteY1" fmla="*/ 735 h 1217433"/>
                <a:gd name="connsiteX2" fmla="*/ 654861 w 1029501"/>
                <a:gd name="connsiteY2" fmla="*/ 79317 h 1217433"/>
                <a:gd name="connsiteX3" fmla="*/ 629461 w 1029501"/>
                <a:gd name="connsiteY3" fmla="*/ 215842 h 1217433"/>
                <a:gd name="connsiteX4" fmla="*/ 325455 w 1029501"/>
                <a:gd name="connsiteY4" fmla="*/ 380942 h 1217433"/>
                <a:gd name="connsiteX5" fmla="*/ 59548 w 1029501"/>
                <a:gd name="connsiteY5" fmla="*/ 705586 h 1217433"/>
                <a:gd name="connsiteX6" fmla="*/ 7161 w 1029501"/>
                <a:gd name="connsiteY6" fmla="*/ 826236 h 1217433"/>
                <a:gd name="connsiteX7" fmla="*/ 305611 w 1029501"/>
                <a:gd name="connsiteY7" fmla="*/ 911167 h 1217433"/>
                <a:gd name="connsiteX8" fmla="*/ 396892 w 1029501"/>
                <a:gd name="connsiteY8" fmla="*/ 1165167 h 1217433"/>
                <a:gd name="connsiteX9" fmla="*/ 791386 w 1029501"/>
                <a:gd name="connsiteY9" fmla="*/ 1215174 h 1217433"/>
                <a:gd name="connsiteX10" fmla="*/ 833455 w 1029501"/>
                <a:gd name="connsiteY10" fmla="*/ 1108811 h 1217433"/>
                <a:gd name="connsiteX11" fmla="*/ 695342 w 1029501"/>
                <a:gd name="connsiteY11" fmla="*/ 1070711 h 1217433"/>
                <a:gd name="connsiteX12" fmla="*/ 587392 w 1029501"/>
                <a:gd name="connsiteY12" fmla="*/ 819092 h 1217433"/>
                <a:gd name="connsiteX13" fmla="*/ 483411 w 1029501"/>
                <a:gd name="connsiteY13" fmla="*/ 860367 h 1217433"/>
                <a:gd name="connsiteX14" fmla="*/ 558024 w 1029501"/>
                <a:gd name="connsiteY14" fmla="*/ 1046104 h 1217433"/>
                <a:gd name="connsiteX15" fmla="*/ 516749 w 1029501"/>
                <a:gd name="connsiteY15" fmla="*/ 1073886 h 1217433"/>
                <a:gd name="connsiteX16" fmla="*/ 473092 w 1029501"/>
                <a:gd name="connsiteY16" fmla="*/ 1027848 h 1217433"/>
                <a:gd name="connsiteX17" fmla="*/ 430230 w 1029501"/>
                <a:gd name="connsiteY17" fmla="*/ 889736 h 1217433"/>
                <a:gd name="connsiteX18" fmla="*/ 486586 w 1029501"/>
                <a:gd name="connsiteY18" fmla="*/ 860367 h 1217433"/>
                <a:gd name="connsiteX19" fmla="*/ 588187 w 1029501"/>
                <a:gd name="connsiteY19" fmla="*/ 823061 h 1217433"/>
                <a:gd name="connsiteX20" fmla="*/ 663592 w 1029501"/>
                <a:gd name="connsiteY20" fmla="*/ 697648 h 1217433"/>
                <a:gd name="connsiteX21" fmla="*/ 807261 w 1029501"/>
                <a:gd name="connsiteY21" fmla="*/ 450792 h 1217433"/>
                <a:gd name="connsiteX22" fmla="*/ 896161 w 1029501"/>
                <a:gd name="connsiteY22" fmla="*/ 171392 h 1217433"/>
                <a:gd name="connsiteX23" fmla="*/ 1026336 w 1029501"/>
                <a:gd name="connsiteY23" fmla="*/ 123767 h 1217433"/>
                <a:gd name="connsiteX0" fmla="*/ 1026336 w 1026369"/>
                <a:gd name="connsiteY0" fmla="*/ 123767 h 1217433"/>
                <a:gd name="connsiteX1" fmla="*/ 771542 w 1026369"/>
                <a:gd name="connsiteY1" fmla="*/ 735 h 1217433"/>
                <a:gd name="connsiteX2" fmla="*/ 654861 w 1026369"/>
                <a:gd name="connsiteY2" fmla="*/ 79317 h 1217433"/>
                <a:gd name="connsiteX3" fmla="*/ 629461 w 1026369"/>
                <a:gd name="connsiteY3" fmla="*/ 215842 h 1217433"/>
                <a:gd name="connsiteX4" fmla="*/ 325455 w 1026369"/>
                <a:gd name="connsiteY4" fmla="*/ 380942 h 1217433"/>
                <a:gd name="connsiteX5" fmla="*/ 59548 w 1026369"/>
                <a:gd name="connsiteY5" fmla="*/ 705586 h 1217433"/>
                <a:gd name="connsiteX6" fmla="*/ 7161 w 1026369"/>
                <a:gd name="connsiteY6" fmla="*/ 826236 h 1217433"/>
                <a:gd name="connsiteX7" fmla="*/ 305611 w 1026369"/>
                <a:gd name="connsiteY7" fmla="*/ 911167 h 1217433"/>
                <a:gd name="connsiteX8" fmla="*/ 396892 w 1026369"/>
                <a:gd name="connsiteY8" fmla="*/ 1165167 h 1217433"/>
                <a:gd name="connsiteX9" fmla="*/ 791386 w 1026369"/>
                <a:gd name="connsiteY9" fmla="*/ 1215174 h 1217433"/>
                <a:gd name="connsiteX10" fmla="*/ 833455 w 1026369"/>
                <a:gd name="connsiteY10" fmla="*/ 1108811 h 1217433"/>
                <a:gd name="connsiteX11" fmla="*/ 695342 w 1026369"/>
                <a:gd name="connsiteY11" fmla="*/ 1070711 h 1217433"/>
                <a:gd name="connsiteX12" fmla="*/ 587392 w 1026369"/>
                <a:gd name="connsiteY12" fmla="*/ 819092 h 1217433"/>
                <a:gd name="connsiteX13" fmla="*/ 483411 w 1026369"/>
                <a:gd name="connsiteY13" fmla="*/ 860367 h 1217433"/>
                <a:gd name="connsiteX14" fmla="*/ 558024 w 1026369"/>
                <a:gd name="connsiteY14" fmla="*/ 1046104 h 1217433"/>
                <a:gd name="connsiteX15" fmla="*/ 516749 w 1026369"/>
                <a:gd name="connsiteY15" fmla="*/ 1073886 h 1217433"/>
                <a:gd name="connsiteX16" fmla="*/ 473092 w 1026369"/>
                <a:gd name="connsiteY16" fmla="*/ 1027848 h 1217433"/>
                <a:gd name="connsiteX17" fmla="*/ 430230 w 1026369"/>
                <a:gd name="connsiteY17" fmla="*/ 889736 h 1217433"/>
                <a:gd name="connsiteX18" fmla="*/ 486586 w 1026369"/>
                <a:gd name="connsiteY18" fmla="*/ 860367 h 1217433"/>
                <a:gd name="connsiteX19" fmla="*/ 588187 w 1026369"/>
                <a:gd name="connsiteY19" fmla="*/ 823061 h 1217433"/>
                <a:gd name="connsiteX20" fmla="*/ 663592 w 1026369"/>
                <a:gd name="connsiteY20" fmla="*/ 697648 h 1217433"/>
                <a:gd name="connsiteX21" fmla="*/ 807261 w 1026369"/>
                <a:gd name="connsiteY21" fmla="*/ 450792 h 1217433"/>
                <a:gd name="connsiteX22" fmla="*/ 896161 w 1026369"/>
                <a:gd name="connsiteY22" fmla="*/ 171392 h 1217433"/>
                <a:gd name="connsiteX23" fmla="*/ 1026336 w 1026369"/>
                <a:gd name="connsiteY23" fmla="*/ 123767 h 1217433"/>
                <a:gd name="connsiteX0" fmla="*/ 1043005 w 1043036"/>
                <a:gd name="connsiteY0" fmla="*/ 136052 h 1217811"/>
                <a:gd name="connsiteX1" fmla="*/ 771542 w 1043036"/>
                <a:gd name="connsiteY1" fmla="*/ 1113 h 1217811"/>
                <a:gd name="connsiteX2" fmla="*/ 654861 w 1043036"/>
                <a:gd name="connsiteY2" fmla="*/ 79695 h 1217811"/>
                <a:gd name="connsiteX3" fmla="*/ 629461 w 1043036"/>
                <a:gd name="connsiteY3" fmla="*/ 216220 h 1217811"/>
                <a:gd name="connsiteX4" fmla="*/ 325455 w 1043036"/>
                <a:gd name="connsiteY4" fmla="*/ 381320 h 1217811"/>
                <a:gd name="connsiteX5" fmla="*/ 59548 w 1043036"/>
                <a:gd name="connsiteY5" fmla="*/ 705964 h 1217811"/>
                <a:gd name="connsiteX6" fmla="*/ 7161 w 1043036"/>
                <a:gd name="connsiteY6" fmla="*/ 826614 h 1217811"/>
                <a:gd name="connsiteX7" fmla="*/ 305611 w 1043036"/>
                <a:gd name="connsiteY7" fmla="*/ 911545 h 1217811"/>
                <a:gd name="connsiteX8" fmla="*/ 396892 w 1043036"/>
                <a:gd name="connsiteY8" fmla="*/ 1165545 h 1217811"/>
                <a:gd name="connsiteX9" fmla="*/ 791386 w 1043036"/>
                <a:gd name="connsiteY9" fmla="*/ 1215552 h 1217811"/>
                <a:gd name="connsiteX10" fmla="*/ 833455 w 1043036"/>
                <a:gd name="connsiteY10" fmla="*/ 1109189 h 1217811"/>
                <a:gd name="connsiteX11" fmla="*/ 695342 w 1043036"/>
                <a:gd name="connsiteY11" fmla="*/ 1071089 h 1217811"/>
                <a:gd name="connsiteX12" fmla="*/ 587392 w 1043036"/>
                <a:gd name="connsiteY12" fmla="*/ 819470 h 1217811"/>
                <a:gd name="connsiteX13" fmla="*/ 483411 w 1043036"/>
                <a:gd name="connsiteY13" fmla="*/ 860745 h 1217811"/>
                <a:gd name="connsiteX14" fmla="*/ 558024 w 1043036"/>
                <a:gd name="connsiteY14" fmla="*/ 1046482 h 1217811"/>
                <a:gd name="connsiteX15" fmla="*/ 516749 w 1043036"/>
                <a:gd name="connsiteY15" fmla="*/ 1074264 h 1217811"/>
                <a:gd name="connsiteX16" fmla="*/ 473092 w 1043036"/>
                <a:gd name="connsiteY16" fmla="*/ 1028226 h 1217811"/>
                <a:gd name="connsiteX17" fmla="*/ 430230 w 1043036"/>
                <a:gd name="connsiteY17" fmla="*/ 890114 h 1217811"/>
                <a:gd name="connsiteX18" fmla="*/ 486586 w 1043036"/>
                <a:gd name="connsiteY18" fmla="*/ 860745 h 1217811"/>
                <a:gd name="connsiteX19" fmla="*/ 588187 w 1043036"/>
                <a:gd name="connsiteY19" fmla="*/ 823439 h 1217811"/>
                <a:gd name="connsiteX20" fmla="*/ 663592 w 1043036"/>
                <a:gd name="connsiteY20" fmla="*/ 698026 h 1217811"/>
                <a:gd name="connsiteX21" fmla="*/ 807261 w 1043036"/>
                <a:gd name="connsiteY21" fmla="*/ 451170 h 1217811"/>
                <a:gd name="connsiteX22" fmla="*/ 896161 w 1043036"/>
                <a:gd name="connsiteY22" fmla="*/ 171770 h 1217811"/>
                <a:gd name="connsiteX23" fmla="*/ 1043005 w 1043036"/>
                <a:gd name="connsiteY23" fmla="*/ 136052 h 1217811"/>
                <a:gd name="connsiteX0" fmla="*/ 1043005 w 1045334"/>
                <a:gd name="connsiteY0" fmla="*/ 136052 h 1217811"/>
                <a:gd name="connsiteX1" fmla="*/ 771542 w 1045334"/>
                <a:gd name="connsiteY1" fmla="*/ 1113 h 1217811"/>
                <a:gd name="connsiteX2" fmla="*/ 654861 w 1045334"/>
                <a:gd name="connsiteY2" fmla="*/ 79695 h 1217811"/>
                <a:gd name="connsiteX3" fmla="*/ 629461 w 1045334"/>
                <a:gd name="connsiteY3" fmla="*/ 216220 h 1217811"/>
                <a:gd name="connsiteX4" fmla="*/ 325455 w 1045334"/>
                <a:gd name="connsiteY4" fmla="*/ 381320 h 1217811"/>
                <a:gd name="connsiteX5" fmla="*/ 59548 w 1045334"/>
                <a:gd name="connsiteY5" fmla="*/ 705964 h 1217811"/>
                <a:gd name="connsiteX6" fmla="*/ 7161 w 1045334"/>
                <a:gd name="connsiteY6" fmla="*/ 826614 h 1217811"/>
                <a:gd name="connsiteX7" fmla="*/ 305611 w 1045334"/>
                <a:gd name="connsiteY7" fmla="*/ 911545 h 1217811"/>
                <a:gd name="connsiteX8" fmla="*/ 396892 w 1045334"/>
                <a:gd name="connsiteY8" fmla="*/ 1165545 h 1217811"/>
                <a:gd name="connsiteX9" fmla="*/ 791386 w 1045334"/>
                <a:gd name="connsiteY9" fmla="*/ 1215552 h 1217811"/>
                <a:gd name="connsiteX10" fmla="*/ 833455 w 1045334"/>
                <a:gd name="connsiteY10" fmla="*/ 1109189 h 1217811"/>
                <a:gd name="connsiteX11" fmla="*/ 695342 w 1045334"/>
                <a:gd name="connsiteY11" fmla="*/ 1071089 h 1217811"/>
                <a:gd name="connsiteX12" fmla="*/ 587392 w 1045334"/>
                <a:gd name="connsiteY12" fmla="*/ 819470 h 1217811"/>
                <a:gd name="connsiteX13" fmla="*/ 483411 w 1045334"/>
                <a:gd name="connsiteY13" fmla="*/ 860745 h 1217811"/>
                <a:gd name="connsiteX14" fmla="*/ 558024 w 1045334"/>
                <a:gd name="connsiteY14" fmla="*/ 1046482 h 1217811"/>
                <a:gd name="connsiteX15" fmla="*/ 516749 w 1045334"/>
                <a:gd name="connsiteY15" fmla="*/ 1074264 h 1217811"/>
                <a:gd name="connsiteX16" fmla="*/ 473092 w 1045334"/>
                <a:gd name="connsiteY16" fmla="*/ 1028226 h 1217811"/>
                <a:gd name="connsiteX17" fmla="*/ 430230 w 1045334"/>
                <a:gd name="connsiteY17" fmla="*/ 890114 h 1217811"/>
                <a:gd name="connsiteX18" fmla="*/ 486586 w 1045334"/>
                <a:gd name="connsiteY18" fmla="*/ 860745 h 1217811"/>
                <a:gd name="connsiteX19" fmla="*/ 588187 w 1045334"/>
                <a:gd name="connsiteY19" fmla="*/ 823439 h 1217811"/>
                <a:gd name="connsiteX20" fmla="*/ 663592 w 1045334"/>
                <a:gd name="connsiteY20" fmla="*/ 698026 h 1217811"/>
                <a:gd name="connsiteX21" fmla="*/ 807261 w 1045334"/>
                <a:gd name="connsiteY21" fmla="*/ 451170 h 1217811"/>
                <a:gd name="connsiteX22" fmla="*/ 898543 w 1045334"/>
                <a:gd name="connsiteY22" fmla="*/ 207489 h 1217811"/>
                <a:gd name="connsiteX23" fmla="*/ 1043005 w 1045334"/>
                <a:gd name="connsiteY23" fmla="*/ 136052 h 1217811"/>
                <a:gd name="connsiteX0" fmla="*/ 1043005 w 1043029"/>
                <a:gd name="connsiteY0" fmla="*/ 136052 h 1217811"/>
                <a:gd name="connsiteX1" fmla="*/ 771542 w 1043029"/>
                <a:gd name="connsiteY1" fmla="*/ 1113 h 1217811"/>
                <a:gd name="connsiteX2" fmla="*/ 654861 w 1043029"/>
                <a:gd name="connsiteY2" fmla="*/ 79695 h 1217811"/>
                <a:gd name="connsiteX3" fmla="*/ 629461 w 1043029"/>
                <a:gd name="connsiteY3" fmla="*/ 216220 h 1217811"/>
                <a:gd name="connsiteX4" fmla="*/ 325455 w 1043029"/>
                <a:gd name="connsiteY4" fmla="*/ 381320 h 1217811"/>
                <a:gd name="connsiteX5" fmla="*/ 59548 w 1043029"/>
                <a:gd name="connsiteY5" fmla="*/ 705964 h 1217811"/>
                <a:gd name="connsiteX6" fmla="*/ 7161 w 1043029"/>
                <a:gd name="connsiteY6" fmla="*/ 826614 h 1217811"/>
                <a:gd name="connsiteX7" fmla="*/ 305611 w 1043029"/>
                <a:gd name="connsiteY7" fmla="*/ 911545 h 1217811"/>
                <a:gd name="connsiteX8" fmla="*/ 396892 w 1043029"/>
                <a:gd name="connsiteY8" fmla="*/ 1165545 h 1217811"/>
                <a:gd name="connsiteX9" fmla="*/ 791386 w 1043029"/>
                <a:gd name="connsiteY9" fmla="*/ 1215552 h 1217811"/>
                <a:gd name="connsiteX10" fmla="*/ 833455 w 1043029"/>
                <a:gd name="connsiteY10" fmla="*/ 1109189 h 1217811"/>
                <a:gd name="connsiteX11" fmla="*/ 695342 w 1043029"/>
                <a:gd name="connsiteY11" fmla="*/ 1071089 h 1217811"/>
                <a:gd name="connsiteX12" fmla="*/ 587392 w 1043029"/>
                <a:gd name="connsiteY12" fmla="*/ 819470 h 1217811"/>
                <a:gd name="connsiteX13" fmla="*/ 483411 w 1043029"/>
                <a:gd name="connsiteY13" fmla="*/ 860745 h 1217811"/>
                <a:gd name="connsiteX14" fmla="*/ 558024 w 1043029"/>
                <a:gd name="connsiteY14" fmla="*/ 1046482 h 1217811"/>
                <a:gd name="connsiteX15" fmla="*/ 516749 w 1043029"/>
                <a:gd name="connsiteY15" fmla="*/ 1074264 h 1217811"/>
                <a:gd name="connsiteX16" fmla="*/ 473092 w 1043029"/>
                <a:gd name="connsiteY16" fmla="*/ 1028226 h 1217811"/>
                <a:gd name="connsiteX17" fmla="*/ 430230 w 1043029"/>
                <a:gd name="connsiteY17" fmla="*/ 890114 h 1217811"/>
                <a:gd name="connsiteX18" fmla="*/ 486586 w 1043029"/>
                <a:gd name="connsiteY18" fmla="*/ 860745 h 1217811"/>
                <a:gd name="connsiteX19" fmla="*/ 588187 w 1043029"/>
                <a:gd name="connsiteY19" fmla="*/ 823439 h 1217811"/>
                <a:gd name="connsiteX20" fmla="*/ 663592 w 1043029"/>
                <a:gd name="connsiteY20" fmla="*/ 698026 h 1217811"/>
                <a:gd name="connsiteX21" fmla="*/ 807261 w 1043029"/>
                <a:gd name="connsiteY21" fmla="*/ 451170 h 1217811"/>
                <a:gd name="connsiteX22" fmla="*/ 898543 w 1043029"/>
                <a:gd name="connsiteY22" fmla="*/ 207489 h 1217811"/>
                <a:gd name="connsiteX23" fmla="*/ 1043005 w 1043029"/>
                <a:gd name="connsiteY23" fmla="*/ 136052 h 1217811"/>
                <a:gd name="connsiteX0" fmla="*/ 1043005 w 1043029"/>
                <a:gd name="connsiteY0" fmla="*/ 136039 h 1217798"/>
                <a:gd name="connsiteX1" fmla="*/ 771542 w 1043029"/>
                <a:gd name="connsiteY1" fmla="*/ 1100 h 1217798"/>
                <a:gd name="connsiteX2" fmla="*/ 654861 w 1043029"/>
                <a:gd name="connsiteY2" fmla="*/ 79682 h 1217798"/>
                <a:gd name="connsiteX3" fmla="*/ 596124 w 1043029"/>
                <a:gd name="connsiteY3" fmla="*/ 211445 h 1217798"/>
                <a:gd name="connsiteX4" fmla="*/ 325455 w 1043029"/>
                <a:gd name="connsiteY4" fmla="*/ 381307 h 1217798"/>
                <a:gd name="connsiteX5" fmla="*/ 59548 w 1043029"/>
                <a:gd name="connsiteY5" fmla="*/ 705951 h 1217798"/>
                <a:gd name="connsiteX6" fmla="*/ 7161 w 1043029"/>
                <a:gd name="connsiteY6" fmla="*/ 826601 h 1217798"/>
                <a:gd name="connsiteX7" fmla="*/ 305611 w 1043029"/>
                <a:gd name="connsiteY7" fmla="*/ 911532 h 1217798"/>
                <a:gd name="connsiteX8" fmla="*/ 396892 w 1043029"/>
                <a:gd name="connsiteY8" fmla="*/ 1165532 h 1217798"/>
                <a:gd name="connsiteX9" fmla="*/ 791386 w 1043029"/>
                <a:gd name="connsiteY9" fmla="*/ 1215539 h 1217798"/>
                <a:gd name="connsiteX10" fmla="*/ 833455 w 1043029"/>
                <a:gd name="connsiteY10" fmla="*/ 1109176 h 1217798"/>
                <a:gd name="connsiteX11" fmla="*/ 695342 w 1043029"/>
                <a:gd name="connsiteY11" fmla="*/ 1071076 h 1217798"/>
                <a:gd name="connsiteX12" fmla="*/ 587392 w 1043029"/>
                <a:gd name="connsiteY12" fmla="*/ 819457 h 1217798"/>
                <a:gd name="connsiteX13" fmla="*/ 483411 w 1043029"/>
                <a:gd name="connsiteY13" fmla="*/ 860732 h 1217798"/>
                <a:gd name="connsiteX14" fmla="*/ 558024 w 1043029"/>
                <a:gd name="connsiteY14" fmla="*/ 1046469 h 1217798"/>
                <a:gd name="connsiteX15" fmla="*/ 516749 w 1043029"/>
                <a:gd name="connsiteY15" fmla="*/ 1074251 h 1217798"/>
                <a:gd name="connsiteX16" fmla="*/ 473092 w 1043029"/>
                <a:gd name="connsiteY16" fmla="*/ 1028213 h 1217798"/>
                <a:gd name="connsiteX17" fmla="*/ 430230 w 1043029"/>
                <a:gd name="connsiteY17" fmla="*/ 890101 h 1217798"/>
                <a:gd name="connsiteX18" fmla="*/ 486586 w 1043029"/>
                <a:gd name="connsiteY18" fmla="*/ 860732 h 1217798"/>
                <a:gd name="connsiteX19" fmla="*/ 588187 w 1043029"/>
                <a:gd name="connsiteY19" fmla="*/ 823426 h 1217798"/>
                <a:gd name="connsiteX20" fmla="*/ 663592 w 1043029"/>
                <a:gd name="connsiteY20" fmla="*/ 698013 h 1217798"/>
                <a:gd name="connsiteX21" fmla="*/ 807261 w 1043029"/>
                <a:gd name="connsiteY21" fmla="*/ 451157 h 1217798"/>
                <a:gd name="connsiteX22" fmla="*/ 898543 w 1043029"/>
                <a:gd name="connsiteY22" fmla="*/ 207476 h 1217798"/>
                <a:gd name="connsiteX23" fmla="*/ 1043005 w 1043029"/>
                <a:gd name="connsiteY23" fmla="*/ 136039 h 1217798"/>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88187 w 1043029"/>
                <a:gd name="connsiteY19" fmla="*/ 824598 h 1218970"/>
                <a:gd name="connsiteX20" fmla="*/ 663592 w 1043029"/>
                <a:gd name="connsiteY20" fmla="*/ 699185 h 1218970"/>
                <a:gd name="connsiteX21" fmla="*/ 807261 w 1043029"/>
                <a:gd name="connsiteY21" fmla="*/ 452329 h 1218970"/>
                <a:gd name="connsiteX22" fmla="*/ 898543 w 1043029"/>
                <a:gd name="connsiteY22" fmla="*/ 208648 h 1218970"/>
                <a:gd name="connsiteX23" fmla="*/ 1043005 w 1043029"/>
                <a:gd name="connsiteY23" fmla="*/ 137211 h 1218970"/>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88187 w 1043029"/>
                <a:gd name="connsiteY19" fmla="*/ 824598 h 1218970"/>
                <a:gd name="connsiteX20" fmla="*/ 663592 w 1043029"/>
                <a:gd name="connsiteY20" fmla="*/ 699185 h 1218970"/>
                <a:gd name="connsiteX21" fmla="*/ 807261 w 1043029"/>
                <a:gd name="connsiteY21" fmla="*/ 452329 h 1218970"/>
                <a:gd name="connsiteX22" fmla="*/ 898543 w 1043029"/>
                <a:gd name="connsiteY22" fmla="*/ 208648 h 1218970"/>
                <a:gd name="connsiteX23" fmla="*/ 1043005 w 1043029"/>
                <a:gd name="connsiteY23" fmla="*/ 137211 h 1218970"/>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88187 w 1043029"/>
                <a:gd name="connsiteY19" fmla="*/ 824598 h 1218970"/>
                <a:gd name="connsiteX20" fmla="*/ 663592 w 1043029"/>
                <a:gd name="connsiteY20" fmla="*/ 699185 h 1218970"/>
                <a:gd name="connsiteX21" fmla="*/ 816786 w 1043029"/>
                <a:gd name="connsiteY21" fmla="*/ 464235 h 1218970"/>
                <a:gd name="connsiteX22" fmla="*/ 898543 w 1043029"/>
                <a:gd name="connsiteY22" fmla="*/ 208648 h 1218970"/>
                <a:gd name="connsiteX23" fmla="*/ 1043005 w 1043029"/>
                <a:gd name="connsiteY23" fmla="*/ 137211 h 1218970"/>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90569 w 1043029"/>
                <a:gd name="connsiteY19" fmla="*/ 829361 h 1218970"/>
                <a:gd name="connsiteX20" fmla="*/ 663592 w 1043029"/>
                <a:gd name="connsiteY20" fmla="*/ 699185 h 1218970"/>
                <a:gd name="connsiteX21" fmla="*/ 816786 w 1043029"/>
                <a:gd name="connsiteY21" fmla="*/ 464235 h 1218970"/>
                <a:gd name="connsiteX22" fmla="*/ 898543 w 1043029"/>
                <a:gd name="connsiteY22" fmla="*/ 208648 h 1218970"/>
                <a:gd name="connsiteX23" fmla="*/ 1043005 w 1043029"/>
                <a:gd name="connsiteY23" fmla="*/ 137211 h 1218970"/>
                <a:gd name="connsiteX0" fmla="*/ 1043005 w 1043029"/>
                <a:gd name="connsiteY0" fmla="*/ 137211 h 1218970"/>
                <a:gd name="connsiteX1" fmla="*/ 771542 w 1043029"/>
                <a:gd name="connsiteY1" fmla="*/ 2272 h 1218970"/>
                <a:gd name="connsiteX2" fmla="*/ 650098 w 1043029"/>
                <a:gd name="connsiteY2" fmla="*/ 64186 h 1218970"/>
                <a:gd name="connsiteX3" fmla="*/ 596124 w 1043029"/>
                <a:gd name="connsiteY3" fmla="*/ 212617 h 1218970"/>
                <a:gd name="connsiteX4" fmla="*/ 325455 w 1043029"/>
                <a:gd name="connsiteY4" fmla="*/ 382479 h 1218970"/>
                <a:gd name="connsiteX5" fmla="*/ 59548 w 1043029"/>
                <a:gd name="connsiteY5" fmla="*/ 707123 h 1218970"/>
                <a:gd name="connsiteX6" fmla="*/ 7161 w 1043029"/>
                <a:gd name="connsiteY6" fmla="*/ 827773 h 1218970"/>
                <a:gd name="connsiteX7" fmla="*/ 305611 w 1043029"/>
                <a:gd name="connsiteY7" fmla="*/ 912704 h 1218970"/>
                <a:gd name="connsiteX8" fmla="*/ 396892 w 1043029"/>
                <a:gd name="connsiteY8" fmla="*/ 1166704 h 1218970"/>
                <a:gd name="connsiteX9" fmla="*/ 791386 w 1043029"/>
                <a:gd name="connsiteY9" fmla="*/ 1216711 h 1218970"/>
                <a:gd name="connsiteX10" fmla="*/ 833455 w 1043029"/>
                <a:gd name="connsiteY10" fmla="*/ 1110348 h 1218970"/>
                <a:gd name="connsiteX11" fmla="*/ 695342 w 1043029"/>
                <a:gd name="connsiteY11" fmla="*/ 1072248 h 1218970"/>
                <a:gd name="connsiteX12" fmla="*/ 587392 w 1043029"/>
                <a:gd name="connsiteY12" fmla="*/ 820629 h 1218970"/>
                <a:gd name="connsiteX13" fmla="*/ 483411 w 1043029"/>
                <a:gd name="connsiteY13" fmla="*/ 861904 h 1218970"/>
                <a:gd name="connsiteX14" fmla="*/ 558024 w 1043029"/>
                <a:gd name="connsiteY14" fmla="*/ 1047641 h 1218970"/>
                <a:gd name="connsiteX15" fmla="*/ 516749 w 1043029"/>
                <a:gd name="connsiteY15" fmla="*/ 1075423 h 1218970"/>
                <a:gd name="connsiteX16" fmla="*/ 473092 w 1043029"/>
                <a:gd name="connsiteY16" fmla="*/ 1029385 h 1218970"/>
                <a:gd name="connsiteX17" fmla="*/ 430230 w 1043029"/>
                <a:gd name="connsiteY17" fmla="*/ 891273 h 1218970"/>
                <a:gd name="connsiteX18" fmla="*/ 486586 w 1043029"/>
                <a:gd name="connsiteY18" fmla="*/ 861904 h 1218970"/>
                <a:gd name="connsiteX19" fmla="*/ 585807 w 1043029"/>
                <a:gd name="connsiteY19" fmla="*/ 822217 h 1218970"/>
                <a:gd name="connsiteX20" fmla="*/ 663592 w 1043029"/>
                <a:gd name="connsiteY20" fmla="*/ 699185 h 1218970"/>
                <a:gd name="connsiteX21" fmla="*/ 816786 w 1043029"/>
                <a:gd name="connsiteY21" fmla="*/ 464235 h 1218970"/>
                <a:gd name="connsiteX22" fmla="*/ 898543 w 1043029"/>
                <a:gd name="connsiteY22" fmla="*/ 208648 h 1218970"/>
                <a:gd name="connsiteX23" fmla="*/ 1043005 w 1043029"/>
                <a:gd name="connsiteY23" fmla="*/ 137211 h 1218970"/>
                <a:gd name="connsiteX0" fmla="*/ 1040624 w 1040649"/>
                <a:gd name="connsiteY0" fmla="*/ 147211 h 1219445"/>
                <a:gd name="connsiteX1" fmla="*/ 771542 w 1040649"/>
                <a:gd name="connsiteY1" fmla="*/ 2747 h 1219445"/>
                <a:gd name="connsiteX2" fmla="*/ 650098 w 1040649"/>
                <a:gd name="connsiteY2" fmla="*/ 64661 h 1219445"/>
                <a:gd name="connsiteX3" fmla="*/ 596124 w 1040649"/>
                <a:gd name="connsiteY3" fmla="*/ 213092 h 1219445"/>
                <a:gd name="connsiteX4" fmla="*/ 325455 w 1040649"/>
                <a:gd name="connsiteY4" fmla="*/ 382954 h 1219445"/>
                <a:gd name="connsiteX5" fmla="*/ 59548 w 1040649"/>
                <a:gd name="connsiteY5" fmla="*/ 707598 h 1219445"/>
                <a:gd name="connsiteX6" fmla="*/ 7161 w 1040649"/>
                <a:gd name="connsiteY6" fmla="*/ 828248 h 1219445"/>
                <a:gd name="connsiteX7" fmla="*/ 305611 w 1040649"/>
                <a:gd name="connsiteY7" fmla="*/ 913179 h 1219445"/>
                <a:gd name="connsiteX8" fmla="*/ 396892 w 1040649"/>
                <a:gd name="connsiteY8" fmla="*/ 1167179 h 1219445"/>
                <a:gd name="connsiteX9" fmla="*/ 791386 w 1040649"/>
                <a:gd name="connsiteY9" fmla="*/ 1217186 h 1219445"/>
                <a:gd name="connsiteX10" fmla="*/ 833455 w 1040649"/>
                <a:gd name="connsiteY10" fmla="*/ 1110823 h 1219445"/>
                <a:gd name="connsiteX11" fmla="*/ 695342 w 1040649"/>
                <a:gd name="connsiteY11" fmla="*/ 1072723 h 1219445"/>
                <a:gd name="connsiteX12" fmla="*/ 587392 w 1040649"/>
                <a:gd name="connsiteY12" fmla="*/ 821104 h 1219445"/>
                <a:gd name="connsiteX13" fmla="*/ 483411 w 1040649"/>
                <a:gd name="connsiteY13" fmla="*/ 862379 h 1219445"/>
                <a:gd name="connsiteX14" fmla="*/ 558024 w 1040649"/>
                <a:gd name="connsiteY14" fmla="*/ 1048116 h 1219445"/>
                <a:gd name="connsiteX15" fmla="*/ 516749 w 1040649"/>
                <a:gd name="connsiteY15" fmla="*/ 1075898 h 1219445"/>
                <a:gd name="connsiteX16" fmla="*/ 473092 w 1040649"/>
                <a:gd name="connsiteY16" fmla="*/ 1029860 h 1219445"/>
                <a:gd name="connsiteX17" fmla="*/ 430230 w 1040649"/>
                <a:gd name="connsiteY17" fmla="*/ 891748 h 1219445"/>
                <a:gd name="connsiteX18" fmla="*/ 486586 w 1040649"/>
                <a:gd name="connsiteY18" fmla="*/ 862379 h 1219445"/>
                <a:gd name="connsiteX19" fmla="*/ 585807 w 1040649"/>
                <a:gd name="connsiteY19" fmla="*/ 822692 h 1219445"/>
                <a:gd name="connsiteX20" fmla="*/ 663592 w 1040649"/>
                <a:gd name="connsiteY20" fmla="*/ 699660 h 1219445"/>
                <a:gd name="connsiteX21" fmla="*/ 816786 w 1040649"/>
                <a:gd name="connsiteY21" fmla="*/ 464710 h 1219445"/>
                <a:gd name="connsiteX22" fmla="*/ 898543 w 1040649"/>
                <a:gd name="connsiteY22" fmla="*/ 209123 h 1219445"/>
                <a:gd name="connsiteX23" fmla="*/ 1040624 w 1040649"/>
                <a:gd name="connsiteY23" fmla="*/ 147211 h 1219445"/>
                <a:gd name="connsiteX0" fmla="*/ 1040624 w 1040655"/>
                <a:gd name="connsiteY0" fmla="*/ 150512 h 1222746"/>
                <a:gd name="connsiteX1" fmla="*/ 771542 w 1040655"/>
                <a:gd name="connsiteY1" fmla="*/ 6048 h 1222746"/>
                <a:gd name="connsiteX2" fmla="*/ 650098 w 1040655"/>
                <a:gd name="connsiteY2" fmla="*/ 67962 h 1222746"/>
                <a:gd name="connsiteX3" fmla="*/ 596124 w 1040655"/>
                <a:gd name="connsiteY3" fmla="*/ 216393 h 1222746"/>
                <a:gd name="connsiteX4" fmla="*/ 325455 w 1040655"/>
                <a:gd name="connsiteY4" fmla="*/ 386255 h 1222746"/>
                <a:gd name="connsiteX5" fmla="*/ 59548 w 1040655"/>
                <a:gd name="connsiteY5" fmla="*/ 710899 h 1222746"/>
                <a:gd name="connsiteX6" fmla="*/ 7161 w 1040655"/>
                <a:gd name="connsiteY6" fmla="*/ 831549 h 1222746"/>
                <a:gd name="connsiteX7" fmla="*/ 305611 w 1040655"/>
                <a:gd name="connsiteY7" fmla="*/ 916480 h 1222746"/>
                <a:gd name="connsiteX8" fmla="*/ 396892 w 1040655"/>
                <a:gd name="connsiteY8" fmla="*/ 1170480 h 1222746"/>
                <a:gd name="connsiteX9" fmla="*/ 791386 w 1040655"/>
                <a:gd name="connsiteY9" fmla="*/ 1220487 h 1222746"/>
                <a:gd name="connsiteX10" fmla="*/ 833455 w 1040655"/>
                <a:gd name="connsiteY10" fmla="*/ 1114124 h 1222746"/>
                <a:gd name="connsiteX11" fmla="*/ 695342 w 1040655"/>
                <a:gd name="connsiteY11" fmla="*/ 1076024 h 1222746"/>
                <a:gd name="connsiteX12" fmla="*/ 587392 w 1040655"/>
                <a:gd name="connsiteY12" fmla="*/ 824405 h 1222746"/>
                <a:gd name="connsiteX13" fmla="*/ 483411 w 1040655"/>
                <a:gd name="connsiteY13" fmla="*/ 865680 h 1222746"/>
                <a:gd name="connsiteX14" fmla="*/ 558024 w 1040655"/>
                <a:gd name="connsiteY14" fmla="*/ 1051417 h 1222746"/>
                <a:gd name="connsiteX15" fmla="*/ 516749 w 1040655"/>
                <a:gd name="connsiteY15" fmla="*/ 1079199 h 1222746"/>
                <a:gd name="connsiteX16" fmla="*/ 473092 w 1040655"/>
                <a:gd name="connsiteY16" fmla="*/ 1033161 h 1222746"/>
                <a:gd name="connsiteX17" fmla="*/ 430230 w 1040655"/>
                <a:gd name="connsiteY17" fmla="*/ 895049 h 1222746"/>
                <a:gd name="connsiteX18" fmla="*/ 486586 w 1040655"/>
                <a:gd name="connsiteY18" fmla="*/ 865680 h 1222746"/>
                <a:gd name="connsiteX19" fmla="*/ 585807 w 1040655"/>
                <a:gd name="connsiteY19" fmla="*/ 825993 h 1222746"/>
                <a:gd name="connsiteX20" fmla="*/ 663592 w 1040655"/>
                <a:gd name="connsiteY20" fmla="*/ 702961 h 1222746"/>
                <a:gd name="connsiteX21" fmla="*/ 816786 w 1040655"/>
                <a:gd name="connsiteY21" fmla="*/ 468011 h 1222746"/>
                <a:gd name="connsiteX22" fmla="*/ 898543 w 1040655"/>
                <a:gd name="connsiteY22" fmla="*/ 212424 h 1222746"/>
                <a:gd name="connsiteX23" fmla="*/ 1040624 w 1040655"/>
                <a:gd name="connsiteY23" fmla="*/ 150512 h 1222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40655" h="1222746">
                  <a:moveTo>
                    <a:pt x="1040624" y="150512"/>
                  </a:moveTo>
                  <a:cubicBezTo>
                    <a:pt x="1043269" y="94684"/>
                    <a:pt x="877111" y="46000"/>
                    <a:pt x="771542" y="6048"/>
                  </a:cubicBezTo>
                  <a:cubicBezTo>
                    <a:pt x="709322" y="-17499"/>
                    <a:pt x="679334" y="32905"/>
                    <a:pt x="650098" y="67962"/>
                  </a:cubicBezTo>
                  <a:cubicBezTo>
                    <a:pt x="620862" y="103019"/>
                    <a:pt x="654200" y="166122"/>
                    <a:pt x="596124" y="216393"/>
                  </a:cubicBezTo>
                  <a:cubicBezTo>
                    <a:pt x="538445" y="269839"/>
                    <a:pt x="414884" y="303837"/>
                    <a:pt x="325455" y="386255"/>
                  </a:cubicBezTo>
                  <a:cubicBezTo>
                    <a:pt x="236026" y="468673"/>
                    <a:pt x="112994" y="639858"/>
                    <a:pt x="59548" y="710899"/>
                  </a:cubicBezTo>
                  <a:cubicBezTo>
                    <a:pt x="29915" y="745030"/>
                    <a:pt x="-18262" y="784544"/>
                    <a:pt x="7161" y="831549"/>
                  </a:cubicBezTo>
                  <a:cubicBezTo>
                    <a:pt x="55315" y="920581"/>
                    <a:pt x="190253" y="908807"/>
                    <a:pt x="305611" y="916480"/>
                  </a:cubicBezTo>
                  <a:cubicBezTo>
                    <a:pt x="336038" y="1001147"/>
                    <a:pt x="361703" y="1142963"/>
                    <a:pt x="396892" y="1170480"/>
                  </a:cubicBezTo>
                  <a:cubicBezTo>
                    <a:pt x="567284" y="1209373"/>
                    <a:pt x="718626" y="1229880"/>
                    <a:pt x="791386" y="1220487"/>
                  </a:cubicBezTo>
                  <a:cubicBezTo>
                    <a:pt x="864146" y="1211094"/>
                    <a:pt x="848536" y="1133174"/>
                    <a:pt x="833455" y="1114124"/>
                  </a:cubicBezTo>
                  <a:cubicBezTo>
                    <a:pt x="817051" y="1095206"/>
                    <a:pt x="738337" y="1124311"/>
                    <a:pt x="695342" y="1076024"/>
                  </a:cubicBezTo>
                  <a:lnTo>
                    <a:pt x="587392" y="824405"/>
                  </a:lnTo>
                  <a:lnTo>
                    <a:pt x="483411" y="865680"/>
                  </a:lnTo>
                  <a:cubicBezTo>
                    <a:pt x="484469" y="907484"/>
                    <a:pt x="552468" y="1015831"/>
                    <a:pt x="558024" y="1051417"/>
                  </a:cubicBezTo>
                  <a:cubicBezTo>
                    <a:pt x="563580" y="1087003"/>
                    <a:pt x="530904" y="1082242"/>
                    <a:pt x="516749" y="1079199"/>
                  </a:cubicBezTo>
                  <a:cubicBezTo>
                    <a:pt x="502594" y="1076156"/>
                    <a:pt x="487512" y="1063853"/>
                    <a:pt x="473092" y="1033161"/>
                  </a:cubicBezTo>
                  <a:cubicBezTo>
                    <a:pt x="458672" y="1002469"/>
                    <a:pt x="424409" y="925741"/>
                    <a:pt x="430230" y="895049"/>
                  </a:cubicBezTo>
                  <a:lnTo>
                    <a:pt x="486586" y="865680"/>
                  </a:lnTo>
                  <a:lnTo>
                    <a:pt x="585807" y="825993"/>
                  </a:lnTo>
                  <a:lnTo>
                    <a:pt x="663592" y="702961"/>
                  </a:lnTo>
                  <a:cubicBezTo>
                    <a:pt x="700104" y="640916"/>
                    <a:pt x="777628" y="549767"/>
                    <a:pt x="816786" y="468011"/>
                  </a:cubicBezTo>
                  <a:cubicBezTo>
                    <a:pt x="855944" y="386255"/>
                    <a:pt x="859252" y="264944"/>
                    <a:pt x="898543" y="212424"/>
                  </a:cubicBezTo>
                  <a:cubicBezTo>
                    <a:pt x="935056" y="157920"/>
                    <a:pt x="1038713" y="190854"/>
                    <a:pt x="1040624" y="150512"/>
                  </a:cubicBezTo>
                  <a:close/>
                </a:path>
              </a:pathLst>
            </a:custGeom>
            <a:solidFill>
              <a:srgbClr val="5081B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446620" y="1338631"/>
              <a:ext cx="1713110" cy="696552"/>
            </a:xfrm>
            <a:custGeom>
              <a:avLst/>
              <a:gdLst>
                <a:gd name="connsiteX0" fmla="*/ 282575 w 1708150"/>
                <a:gd name="connsiteY0" fmla="*/ 282575 h 676275"/>
                <a:gd name="connsiteX1" fmla="*/ 88900 w 1708150"/>
                <a:gd name="connsiteY1" fmla="*/ 336550 h 676275"/>
                <a:gd name="connsiteX2" fmla="*/ 0 w 1708150"/>
                <a:gd name="connsiteY2" fmla="*/ 523875 h 676275"/>
                <a:gd name="connsiteX3" fmla="*/ 190500 w 1708150"/>
                <a:gd name="connsiteY3" fmla="*/ 603250 h 676275"/>
                <a:gd name="connsiteX4" fmla="*/ 1593850 w 1708150"/>
                <a:gd name="connsiteY4" fmla="*/ 676275 h 676275"/>
                <a:gd name="connsiteX5" fmla="*/ 1708150 w 1708150"/>
                <a:gd name="connsiteY5" fmla="*/ 565150 h 676275"/>
                <a:gd name="connsiteX6" fmla="*/ 1616075 w 1708150"/>
                <a:gd name="connsiteY6" fmla="*/ 438150 h 676275"/>
                <a:gd name="connsiteX7" fmla="*/ 1530350 w 1708150"/>
                <a:gd name="connsiteY7" fmla="*/ 276225 h 676275"/>
                <a:gd name="connsiteX8" fmla="*/ 1670050 w 1708150"/>
                <a:gd name="connsiteY8" fmla="*/ 95250 h 676275"/>
                <a:gd name="connsiteX9" fmla="*/ 1308100 w 1708150"/>
                <a:gd name="connsiteY9" fmla="*/ 85725 h 676275"/>
                <a:gd name="connsiteX10" fmla="*/ 1466850 w 1708150"/>
                <a:gd name="connsiteY10" fmla="*/ 244475 h 676275"/>
                <a:gd name="connsiteX11" fmla="*/ 1438275 w 1708150"/>
                <a:gd name="connsiteY11" fmla="*/ 400050 h 676275"/>
                <a:gd name="connsiteX12" fmla="*/ 1228725 w 1708150"/>
                <a:gd name="connsiteY12" fmla="*/ 393700 h 676275"/>
                <a:gd name="connsiteX13" fmla="*/ 1254125 w 1708150"/>
                <a:gd name="connsiteY13" fmla="*/ 219075 h 676275"/>
                <a:gd name="connsiteX14" fmla="*/ 1200150 w 1708150"/>
                <a:gd name="connsiteY14" fmla="*/ 107950 h 676275"/>
                <a:gd name="connsiteX15" fmla="*/ 1133475 w 1708150"/>
                <a:gd name="connsiteY15" fmla="*/ 200025 h 676275"/>
                <a:gd name="connsiteX16" fmla="*/ 1143000 w 1708150"/>
                <a:gd name="connsiteY16" fmla="*/ 374650 h 676275"/>
                <a:gd name="connsiteX17" fmla="*/ 965200 w 1708150"/>
                <a:gd name="connsiteY17" fmla="*/ 368300 h 676275"/>
                <a:gd name="connsiteX18" fmla="*/ 971550 w 1708150"/>
                <a:gd name="connsiteY18" fmla="*/ 206375 h 676275"/>
                <a:gd name="connsiteX19" fmla="*/ 1108075 w 1708150"/>
                <a:gd name="connsiteY19" fmla="*/ 73025 h 676275"/>
                <a:gd name="connsiteX20" fmla="*/ 736600 w 1708150"/>
                <a:gd name="connsiteY20" fmla="*/ 31750 h 676275"/>
                <a:gd name="connsiteX21" fmla="*/ 873125 w 1708150"/>
                <a:gd name="connsiteY21" fmla="*/ 190500 h 676275"/>
                <a:gd name="connsiteX22" fmla="*/ 831850 w 1708150"/>
                <a:gd name="connsiteY22" fmla="*/ 371475 h 676275"/>
                <a:gd name="connsiteX23" fmla="*/ 660400 w 1708150"/>
                <a:gd name="connsiteY23" fmla="*/ 346075 h 676275"/>
                <a:gd name="connsiteX24" fmla="*/ 676275 w 1708150"/>
                <a:gd name="connsiteY24" fmla="*/ 120650 h 676275"/>
                <a:gd name="connsiteX25" fmla="*/ 619125 w 1708150"/>
                <a:gd name="connsiteY25" fmla="*/ 9525 h 676275"/>
                <a:gd name="connsiteX26" fmla="*/ 539750 w 1708150"/>
                <a:gd name="connsiteY26" fmla="*/ 161925 h 676275"/>
                <a:gd name="connsiteX27" fmla="*/ 577850 w 1708150"/>
                <a:gd name="connsiteY27" fmla="*/ 352425 h 676275"/>
                <a:gd name="connsiteX28" fmla="*/ 352425 w 1708150"/>
                <a:gd name="connsiteY28" fmla="*/ 339725 h 676275"/>
                <a:gd name="connsiteX29" fmla="*/ 403225 w 1708150"/>
                <a:gd name="connsiteY29" fmla="*/ 104775 h 676275"/>
                <a:gd name="connsiteX30" fmla="*/ 450850 w 1708150"/>
                <a:gd name="connsiteY30" fmla="*/ 31750 h 676275"/>
                <a:gd name="connsiteX31" fmla="*/ 161925 w 1708150"/>
                <a:gd name="connsiteY31" fmla="*/ 0 h 676275"/>
                <a:gd name="connsiteX32" fmla="*/ 282575 w 1708150"/>
                <a:gd name="connsiteY32" fmla="*/ 282575 h 676275"/>
                <a:gd name="connsiteX0" fmla="*/ 285552 w 1711127"/>
                <a:gd name="connsiteY0" fmla="*/ 282575 h 676275"/>
                <a:gd name="connsiteX1" fmla="*/ 91877 w 1711127"/>
                <a:gd name="connsiteY1" fmla="*/ 336550 h 676275"/>
                <a:gd name="connsiteX2" fmla="*/ 2977 w 1711127"/>
                <a:gd name="connsiteY2" fmla="*/ 523875 h 676275"/>
                <a:gd name="connsiteX3" fmla="*/ 193477 w 1711127"/>
                <a:gd name="connsiteY3" fmla="*/ 603250 h 676275"/>
                <a:gd name="connsiteX4" fmla="*/ 1596827 w 1711127"/>
                <a:gd name="connsiteY4" fmla="*/ 676275 h 676275"/>
                <a:gd name="connsiteX5" fmla="*/ 1711127 w 1711127"/>
                <a:gd name="connsiteY5" fmla="*/ 565150 h 676275"/>
                <a:gd name="connsiteX6" fmla="*/ 1619052 w 1711127"/>
                <a:gd name="connsiteY6" fmla="*/ 438150 h 676275"/>
                <a:gd name="connsiteX7" fmla="*/ 1533327 w 1711127"/>
                <a:gd name="connsiteY7" fmla="*/ 276225 h 676275"/>
                <a:gd name="connsiteX8" fmla="*/ 1673027 w 1711127"/>
                <a:gd name="connsiteY8" fmla="*/ 95250 h 676275"/>
                <a:gd name="connsiteX9" fmla="*/ 1311077 w 1711127"/>
                <a:gd name="connsiteY9" fmla="*/ 85725 h 676275"/>
                <a:gd name="connsiteX10" fmla="*/ 1469827 w 1711127"/>
                <a:gd name="connsiteY10" fmla="*/ 244475 h 676275"/>
                <a:gd name="connsiteX11" fmla="*/ 1441252 w 1711127"/>
                <a:gd name="connsiteY11" fmla="*/ 400050 h 676275"/>
                <a:gd name="connsiteX12" fmla="*/ 1231702 w 1711127"/>
                <a:gd name="connsiteY12" fmla="*/ 393700 h 676275"/>
                <a:gd name="connsiteX13" fmla="*/ 1257102 w 1711127"/>
                <a:gd name="connsiteY13" fmla="*/ 219075 h 676275"/>
                <a:gd name="connsiteX14" fmla="*/ 1203127 w 1711127"/>
                <a:gd name="connsiteY14" fmla="*/ 107950 h 676275"/>
                <a:gd name="connsiteX15" fmla="*/ 1136452 w 1711127"/>
                <a:gd name="connsiteY15" fmla="*/ 200025 h 676275"/>
                <a:gd name="connsiteX16" fmla="*/ 1145977 w 1711127"/>
                <a:gd name="connsiteY16" fmla="*/ 374650 h 676275"/>
                <a:gd name="connsiteX17" fmla="*/ 968177 w 1711127"/>
                <a:gd name="connsiteY17" fmla="*/ 368300 h 676275"/>
                <a:gd name="connsiteX18" fmla="*/ 974527 w 1711127"/>
                <a:gd name="connsiteY18" fmla="*/ 206375 h 676275"/>
                <a:gd name="connsiteX19" fmla="*/ 1111052 w 1711127"/>
                <a:gd name="connsiteY19" fmla="*/ 73025 h 676275"/>
                <a:gd name="connsiteX20" fmla="*/ 739577 w 1711127"/>
                <a:gd name="connsiteY20" fmla="*/ 31750 h 676275"/>
                <a:gd name="connsiteX21" fmla="*/ 876102 w 1711127"/>
                <a:gd name="connsiteY21" fmla="*/ 190500 h 676275"/>
                <a:gd name="connsiteX22" fmla="*/ 834827 w 1711127"/>
                <a:gd name="connsiteY22" fmla="*/ 371475 h 676275"/>
                <a:gd name="connsiteX23" fmla="*/ 663377 w 1711127"/>
                <a:gd name="connsiteY23" fmla="*/ 346075 h 676275"/>
                <a:gd name="connsiteX24" fmla="*/ 679252 w 1711127"/>
                <a:gd name="connsiteY24" fmla="*/ 120650 h 676275"/>
                <a:gd name="connsiteX25" fmla="*/ 622102 w 1711127"/>
                <a:gd name="connsiteY25" fmla="*/ 9525 h 676275"/>
                <a:gd name="connsiteX26" fmla="*/ 542727 w 1711127"/>
                <a:gd name="connsiteY26" fmla="*/ 161925 h 676275"/>
                <a:gd name="connsiteX27" fmla="*/ 580827 w 1711127"/>
                <a:gd name="connsiteY27" fmla="*/ 352425 h 676275"/>
                <a:gd name="connsiteX28" fmla="*/ 355402 w 1711127"/>
                <a:gd name="connsiteY28" fmla="*/ 339725 h 676275"/>
                <a:gd name="connsiteX29" fmla="*/ 406202 w 1711127"/>
                <a:gd name="connsiteY29" fmla="*/ 104775 h 676275"/>
                <a:gd name="connsiteX30" fmla="*/ 453827 w 1711127"/>
                <a:gd name="connsiteY30" fmla="*/ 31750 h 676275"/>
                <a:gd name="connsiteX31" fmla="*/ 164902 w 1711127"/>
                <a:gd name="connsiteY31" fmla="*/ 0 h 676275"/>
                <a:gd name="connsiteX32" fmla="*/ 285552 w 1711127"/>
                <a:gd name="connsiteY32" fmla="*/ 282575 h 676275"/>
                <a:gd name="connsiteX0" fmla="*/ 285552 w 1711127"/>
                <a:gd name="connsiteY0" fmla="*/ 282575 h 676275"/>
                <a:gd name="connsiteX1" fmla="*/ 91877 w 1711127"/>
                <a:gd name="connsiteY1" fmla="*/ 336550 h 676275"/>
                <a:gd name="connsiteX2" fmla="*/ 2977 w 1711127"/>
                <a:gd name="connsiteY2" fmla="*/ 523875 h 676275"/>
                <a:gd name="connsiteX3" fmla="*/ 193477 w 1711127"/>
                <a:gd name="connsiteY3" fmla="*/ 603250 h 676275"/>
                <a:gd name="connsiteX4" fmla="*/ 1596827 w 1711127"/>
                <a:gd name="connsiteY4" fmla="*/ 676275 h 676275"/>
                <a:gd name="connsiteX5" fmla="*/ 1711127 w 1711127"/>
                <a:gd name="connsiteY5" fmla="*/ 565150 h 676275"/>
                <a:gd name="connsiteX6" fmla="*/ 1619052 w 1711127"/>
                <a:gd name="connsiteY6" fmla="*/ 438150 h 676275"/>
                <a:gd name="connsiteX7" fmla="*/ 1533327 w 1711127"/>
                <a:gd name="connsiteY7" fmla="*/ 276225 h 676275"/>
                <a:gd name="connsiteX8" fmla="*/ 1673027 w 1711127"/>
                <a:gd name="connsiteY8" fmla="*/ 95250 h 676275"/>
                <a:gd name="connsiteX9" fmla="*/ 1311077 w 1711127"/>
                <a:gd name="connsiteY9" fmla="*/ 85725 h 676275"/>
                <a:gd name="connsiteX10" fmla="*/ 1469827 w 1711127"/>
                <a:gd name="connsiteY10" fmla="*/ 244475 h 676275"/>
                <a:gd name="connsiteX11" fmla="*/ 1441252 w 1711127"/>
                <a:gd name="connsiteY11" fmla="*/ 400050 h 676275"/>
                <a:gd name="connsiteX12" fmla="*/ 1231702 w 1711127"/>
                <a:gd name="connsiteY12" fmla="*/ 393700 h 676275"/>
                <a:gd name="connsiteX13" fmla="*/ 1257102 w 1711127"/>
                <a:gd name="connsiteY13" fmla="*/ 219075 h 676275"/>
                <a:gd name="connsiteX14" fmla="*/ 1203127 w 1711127"/>
                <a:gd name="connsiteY14" fmla="*/ 107950 h 676275"/>
                <a:gd name="connsiteX15" fmla="*/ 1136452 w 1711127"/>
                <a:gd name="connsiteY15" fmla="*/ 200025 h 676275"/>
                <a:gd name="connsiteX16" fmla="*/ 1145977 w 1711127"/>
                <a:gd name="connsiteY16" fmla="*/ 374650 h 676275"/>
                <a:gd name="connsiteX17" fmla="*/ 968177 w 1711127"/>
                <a:gd name="connsiteY17" fmla="*/ 368300 h 676275"/>
                <a:gd name="connsiteX18" fmla="*/ 974527 w 1711127"/>
                <a:gd name="connsiteY18" fmla="*/ 206375 h 676275"/>
                <a:gd name="connsiteX19" fmla="*/ 1111052 w 1711127"/>
                <a:gd name="connsiteY19" fmla="*/ 73025 h 676275"/>
                <a:gd name="connsiteX20" fmla="*/ 739577 w 1711127"/>
                <a:gd name="connsiteY20" fmla="*/ 31750 h 676275"/>
                <a:gd name="connsiteX21" fmla="*/ 876102 w 1711127"/>
                <a:gd name="connsiteY21" fmla="*/ 190500 h 676275"/>
                <a:gd name="connsiteX22" fmla="*/ 834827 w 1711127"/>
                <a:gd name="connsiteY22" fmla="*/ 371475 h 676275"/>
                <a:gd name="connsiteX23" fmla="*/ 663377 w 1711127"/>
                <a:gd name="connsiteY23" fmla="*/ 346075 h 676275"/>
                <a:gd name="connsiteX24" fmla="*/ 679252 w 1711127"/>
                <a:gd name="connsiteY24" fmla="*/ 120650 h 676275"/>
                <a:gd name="connsiteX25" fmla="*/ 622102 w 1711127"/>
                <a:gd name="connsiteY25" fmla="*/ 9525 h 676275"/>
                <a:gd name="connsiteX26" fmla="*/ 542727 w 1711127"/>
                <a:gd name="connsiteY26" fmla="*/ 161925 h 676275"/>
                <a:gd name="connsiteX27" fmla="*/ 580827 w 1711127"/>
                <a:gd name="connsiteY27" fmla="*/ 352425 h 676275"/>
                <a:gd name="connsiteX28" fmla="*/ 355402 w 1711127"/>
                <a:gd name="connsiteY28" fmla="*/ 339725 h 676275"/>
                <a:gd name="connsiteX29" fmla="*/ 406202 w 1711127"/>
                <a:gd name="connsiteY29" fmla="*/ 104775 h 676275"/>
                <a:gd name="connsiteX30" fmla="*/ 453827 w 1711127"/>
                <a:gd name="connsiteY30" fmla="*/ 31750 h 676275"/>
                <a:gd name="connsiteX31" fmla="*/ 164902 w 1711127"/>
                <a:gd name="connsiteY31" fmla="*/ 0 h 676275"/>
                <a:gd name="connsiteX32" fmla="*/ 285552 w 1711127"/>
                <a:gd name="connsiteY32" fmla="*/ 282575 h 676275"/>
                <a:gd name="connsiteX0" fmla="*/ 285552 w 1711127"/>
                <a:gd name="connsiteY0" fmla="*/ 282575 h 676275"/>
                <a:gd name="connsiteX1" fmla="*/ 91877 w 1711127"/>
                <a:gd name="connsiteY1" fmla="*/ 336550 h 676275"/>
                <a:gd name="connsiteX2" fmla="*/ 2977 w 1711127"/>
                <a:gd name="connsiteY2" fmla="*/ 523875 h 676275"/>
                <a:gd name="connsiteX3" fmla="*/ 193477 w 1711127"/>
                <a:gd name="connsiteY3" fmla="*/ 603250 h 676275"/>
                <a:gd name="connsiteX4" fmla="*/ 1596827 w 1711127"/>
                <a:gd name="connsiteY4" fmla="*/ 676275 h 676275"/>
                <a:gd name="connsiteX5" fmla="*/ 1711127 w 1711127"/>
                <a:gd name="connsiteY5" fmla="*/ 565150 h 676275"/>
                <a:gd name="connsiteX6" fmla="*/ 1619052 w 1711127"/>
                <a:gd name="connsiteY6" fmla="*/ 438150 h 676275"/>
                <a:gd name="connsiteX7" fmla="*/ 1533327 w 1711127"/>
                <a:gd name="connsiteY7" fmla="*/ 276225 h 676275"/>
                <a:gd name="connsiteX8" fmla="*/ 1673027 w 1711127"/>
                <a:gd name="connsiteY8" fmla="*/ 95250 h 676275"/>
                <a:gd name="connsiteX9" fmla="*/ 1311077 w 1711127"/>
                <a:gd name="connsiteY9" fmla="*/ 85725 h 676275"/>
                <a:gd name="connsiteX10" fmla="*/ 1469827 w 1711127"/>
                <a:gd name="connsiteY10" fmla="*/ 244475 h 676275"/>
                <a:gd name="connsiteX11" fmla="*/ 1441252 w 1711127"/>
                <a:gd name="connsiteY11" fmla="*/ 400050 h 676275"/>
                <a:gd name="connsiteX12" fmla="*/ 1231702 w 1711127"/>
                <a:gd name="connsiteY12" fmla="*/ 393700 h 676275"/>
                <a:gd name="connsiteX13" fmla="*/ 1257102 w 1711127"/>
                <a:gd name="connsiteY13" fmla="*/ 219075 h 676275"/>
                <a:gd name="connsiteX14" fmla="*/ 1203127 w 1711127"/>
                <a:gd name="connsiteY14" fmla="*/ 107950 h 676275"/>
                <a:gd name="connsiteX15" fmla="*/ 1136452 w 1711127"/>
                <a:gd name="connsiteY15" fmla="*/ 200025 h 676275"/>
                <a:gd name="connsiteX16" fmla="*/ 1145977 w 1711127"/>
                <a:gd name="connsiteY16" fmla="*/ 374650 h 676275"/>
                <a:gd name="connsiteX17" fmla="*/ 968177 w 1711127"/>
                <a:gd name="connsiteY17" fmla="*/ 368300 h 676275"/>
                <a:gd name="connsiteX18" fmla="*/ 974527 w 1711127"/>
                <a:gd name="connsiteY18" fmla="*/ 206375 h 676275"/>
                <a:gd name="connsiteX19" fmla="*/ 1111052 w 1711127"/>
                <a:gd name="connsiteY19" fmla="*/ 73025 h 676275"/>
                <a:gd name="connsiteX20" fmla="*/ 739577 w 1711127"/>
                <a:gd name="connsiteY20" fmla="*/ 31750 h 676275"/>
                <a:gd name="connsiteX21" fmla="*/ 876102 w 1711127"/>
                <a:gd name="connsiteY21" fmla="*/ 190500 h 676275"/>
                <a:gd name="connsiteX22" fmla="*/ 834827 w 1711127"/>
                <a:gd name="connsiteY22" fmla="*/ 371475 h 676275"/>
                <a:gd name="connsiteX23" fmla="*/ 663377 w 1711127"/>
                <a:gd name="connsiteY23" fmla="*/ 346075 h 676275"/>
                <a:gd name="connsiteX24" fmla="*/ 679252 w 1711127"/>
                <a:gd name="connsiteY24" fmla="*/ 120650 h 676275"/>
                <a:gd name="connsiteX25" fmla="*/ 622102 w 1711127"/>
                <a:gd name="connsiteY25" fmla="*/ 9525 h 676275"/>
                <a:gd name="connsiteX26" fmla="*/ 542727 w 1711127"/>
                <a:gd name="connsiteY26" fmla="*/ 161925 h 676275"/>
                <a:gd name="connsiteX27" fmla="*/ 580827 w 1711127"/>
                <a:gd name="connsiteY27" fmla="*/ 352425 h 676275"/>
                <a:gd name="connsiteX28" fmla="*/ 355402 w 1711127"/>
                <a:gd name="connsiteY28" fmla="*/ 339725 h 676275"/>
                <a:gd name="connsiteX29" fmla="*/ 406202 w 1711127"/>
                <a:gd name="connsiteY29" fmla="*/ 104775 h 676275"/>
                <a:gd name="connsiteX30" fmla="*/ 453827 w 1711127"/>
                <a:gd name="connsiteY30" fmla="*/ 31750 h 676275"/>
                <a:gd name="connsiteX31" fmla="*/ 164902 w 1711127"/>
                <a:gd name="connsiteY31" fmla="*/ 0 h 676275"/>
                <a:gd name="connsiteX32" fmla="*/ 285552 w 1711127"/>
                <a:gd name="connsiteY32" fmla="*/ 282575 h 676275"/>
                <a:gd name="connsiteX0" fmla="*/ 285552 w 1711127"/>
                <a:gd name="connsiteY0" fmla="*/ 282575 h 676275"/>
                <a:gd name="connsiteX1" fmla="*/ 91877 w 1711127"/>
                <a:gd name="connsiteY1" fmla="*/ 336550 h 676275"/>
                <a:gd name="connsiteX2" fmla="*/ 2977 w 1711127"/>
                <a:gd name="connsiteY2" fmla="*/ 523875 h 676275"/>
                <a:gd name="connsiteX3" fmla="*/ 193477 w 1711127"/>
                <a:gd name="connsiteY3" fmla="*/ 603250 h 676275"/>
                <a:gd name="connsiteX4" fmla="*/ 1596827 w 1711127"/>
                <a:gd name="connsiteY4" fmla="*/ 676275 h 676275"/>
                <a:gd name="connsiteX5" fmla="*/ 1711127 w 1711127"/>
                <a:gd name="connsiteY5" fmla="*/ 565150 h 676275"/>
                <a:gd name="connsiteX6" fmla="*/ 1619052 w 1711127"/>
                <a:gd name="connsiteY6" fmla="*/ 438150 h 676275"/>
                <a:gd name="connsiteX7" fmla="*/ 1533327 w 1711127"/>
                <a:gd name="connsiteY7" fmla="*/ 276225 h 676275"/>
                <a:gd name="connsiteX8" fmla="*/ 1673027 w 1711127"/>
                <a:gd name="connsiteY8" fmla="*/ 95250 h 676275"/>
                <a:gd name="connsiteX9" fmla="*/ 1311077 w 1711127"/>
                <a:gd name="connsiteY9" fmla="*/ 85725 h 676275"/>
                <a:gd name="connsiteX10" fmla="*/ 1469827 w 1711127"/>
                <a:gd name="connsiteY10" fmla="*/ 244475 h 676275"/>
                <a:gd name="connsiteX11" fmla="*/ 1441252 w 1711127"/>
                <a:gd name="connsiteY11" fmla="*/ 400050 h 676275"/>
                <a:gd name="connsiteX12" fmla="*/ 1231702 w 1711127"/>
                <a:gd name="connsiteY12" fmla="*/ 393700 h 676275"/>
                <a:gd name="connsiteX13" fmla="*/ 1257102 w 1711127"/>
                <a:gd name="connsiteY13" fmla="*/ 219075 h 676275"/>
                <a:gd name="connsiteX14" fmla="*/ 1203127 w 1711127"/>
                <a:gd name="connsiteY14" fmla="*/ 107950 h 676275"/>
                <a:gd name="connsiteX15" fmla="*/ 1136452 w 1711127"/>
                <a:gd name="connsiteY15" fmla="*/ 200025 h 676275"/>
                <a:gd name="connsiteX16" fmla="*/ 1145977 w 1711127"/>
                <a:gd name="connsiteY16" fmla="*/ 374650 h 676275"/>
                <a:gd name="connsiteX17" fmla="*/ 968177 w 1711127"/>
                <a:gd name="connsiteY17" fmla="*/ 368300 h 676275"/>
                <a:gd name="connsiteX18" fmla="*/ 974527 w 1711127"/>
                <a:gd name="connsiteY18" fmla="*/ 206375 h 676275"/>
                <a:gd name="connsiteX19" fmla="*/ 1111052 w 1711127"/>
                <a:gd name="connsiteY19" fmla="*/ 73025 h 676275"/>
                <a:gd name="connsiteX20" fmla="*/ 739577 w 1711127"/>
                <a:gd name="connsiteY20" fmla="*/ 31750 h 676275"/>
                <a:gd name="connsiteX21" fmla="*/ 876102 w 1711127"/>
                <a:gd name="connsiteY21" fmla="*/ 190500 h 676275"/>
                <a:gd name="connsiteX22" fmla="*/ 834827 w 1711127"/>
                <a:gd name="connsiteY22" fmla="*/ 371475 h 676275"/>
                <a:gd name="connsiteX23" fmla="*/ 663377 w 1711127"/>
                <a:gd name="connsiteY23" fmla="*/ 346075 h 676275"/>
                <a:gd name="connsiteX24" fmla="*/ 679252 w 1711127"/>
                <a:gd name="connsiteY24" fmla="*/ 120650 h 676275"/>
                <a:gd name="connsiteX25" fmla="*/ 622102 w 1711127"/>
                <a:gd name="connsiteY25" fmla="*/ 9525 h 676275"/>
                <a:gd name="connsiteX26" fmla="*/ 542727 w 1711127"/>
                <a:gd name="connsiteY26" fmla="*/ 161925 h 676275"/>
                <a:gd name="connsiteX27" fmla="*/ 580827 w 1711127"/>
                <a:gd name="connsiteY27" fmla="*/ 352425 h 676275"/>
                <a:gd name="connsiteX28" fmla="*/ 355402 w 1711127"/>
                <a:gd name="connsiteY28" fmla="*/ 339725 h 676275"/>
                <a:gd name="connsiteX29" fmla="*/ 406202 w 1711127"/>
                <a:gd name="connsiteY29" fmla="*/ 104775 h 676275"/>
                <a:gd name="connsiteX30" fmla="*/ 453827 w 1711127"/>
                <a:gd name="connsiteY30" fmla="*/ 31750 h 676275"/>
                <a:gd name="connsiteX31" fmla="*/ 164902 w 1711127"/>
                <a:gd name="connsiteY31" fmla="*/ 0 h 676275"/>
                <a:gd name="connsiteX32" fmla="*/ 285552 w 1711127"/>
                <a:gd name="connsiteY32" fmla="*/ 282575 h 676275"/>
                <a:gd name="connsiteX0" fmla="*/ 285552 w 1711127"/>
                <a:gd name="connsiteY0" fmla="*/ 282575 h 807726"/>
                <a:gd name="connsiteX1" fmla="*/ 91877 w 1711127"/>
                <a:gd name="connsiteY1" fmla="*/ 336550 h 807726"/>
                <a:gd name="connsiteX2" fmla="*/ 2977 w 1711127"/>
                <a:gd name="connsiteY2" fmla="*/ 523875 h 807726"/>
                <a:gd name="connsiteX3" fmla="*/ 193477 w 1711127"/>
                <a:gd name="connsiteY3" fmla="*/ 603250 h 807726"/>
                <a:gd name="connsiteX4" fmla="*/ 1596827 w 1711127"/>
                <a:gd name="connsiteY4" fmla="*/ 676275 h 807726"/>
                <a:gd name="connsiteX5" fmla="*/ 1711127 w 1711127"/>
                <a:gd name="connsiteY5" fmla="*/ 565150 h 807726"/>
                <a:gd name="connsiteX6" fmla="*/ 1619052 w 1711127"/>
                <a:gd name="connsiteY6" fmla="*/ 438150 h 807726"/>
                <a:gd name="connsiteX7" fmla="*/ 1533327 w 1711127"/>
                <a:gd name="connsiteY7" fmla="*/ 276225 h 807726"/>
                <a:gd name="connsiteX8" fmla="*/ 1673027 w 1711127"/>
                <a:gd name="connsiteY8" fmla="*/ 95250 h 807726"/>
                <a:gd name="connsiteX9" fmla="*/ 1311077 w 1711127"/>
                <a:gd name="connsiteY9" fmla="*/ 85725 h 807726"/>
                <a:gd name="connsiteX10" fmla="*/ 1469827 w 1711127"/>
                <a:gd name="connsiteY10" fmla="*/ 244475 h 807726"/>
                <a:gd name="connsiteX11" fmla="*/ 1441252 w 1711127"/>
                <a:gd name="connsiteY11" fmla="*/ 400050 h 807726"/>
                <a:gd name="connsiteX12" fmla="*/ 1231702 w 1711127"/>
                <a:gd name="connsiteY12" fmla="*/ 393700 h 807726"/>
                <a:gd name="connsiteX13" fmla="*/ 1257102 w 1711127"/>
                <a:gd name="connsiteY13" fmla="*/ 219075 h 807726"/>
                <a:gd name="connsiteX14" fmla="*/ 1203127 w 1711127"/>
                <a:gd name="connsiteY14" fmla="*/ 107950 h 807726"/>
                <a:gd name="connsiteX15" fmla="*/ 1136452 w 1711127"/>
                <a:gd name="connsiteY15" fmla="*/ 200025 h 807726"/>
                <a:gd name="connsiteX16" fmla="*/ 1145977 w 1711127"/>
                <a:gd name="connsiteY16" fmla="*/ 374650 h 807726"/>
                <a:gd name="connsiteX17" fmla="*/ 968177 w 1711127"/>
                <a:gd name="connsiteY17" fmla="*/ 368300 h 807726"/>
                <a:gd name="connsiteX18" fmla="*/ 974527 w 1711127"/>
                <a:gd name="connsiteY18" fmla="*/ 206375 h 807726"/>
                <a:gd name="connsiteX19" fmla="*/ 1111052 w 1711127"/>
                <a:gd name="connsiteY19" fmla="*/ 73025 h 807726"/>
                <a:gd name="connsiteX20" fmla="*/ 739577 w 1711127"/>
                <a:gd name="connsiteY20" fmla="*/ 31750 h 807726"/>
                <a:gd name="connsiteX21" fmla="*/ 876102 w 1711127"/>
                <a:gd name="connsiteY21" fmla="*/ 190500 h 807726"/>
                <a:gd name="connsiteX22" fmla="*/ 834827 w 1711127"/>
                <a:gd name="connsiteY22" fmla="*/ 371475 h 807726"/>
                <a:gd name="connsiteX23" fmla="*/ 663377 w 1711127"/>
                <a:gd name="connsiteY23" fmla="*/ 346075 h 807726"/>
                <a:gd name="connsiteX24" fmla="*/ 679252 w 1711127"/>
                <a:gd name="connsiteY24" fmla="*/ 120650 h 807726"/>
                <a:gd name="connsiteX25" fmla="*/ 622102 w 1711127"/>
                <a:gd name="connsiteY25" fmla="*/ 9525 h 807726"/>
                <a:gd name="connsiteX26" fmla="*/ 542727 w 1711127"/>
                <a:gd name="connsiteY26" fmla="*/ 161925 h 807726"/>
                <a:gd name="connsiteX27" fmla="*/ 580827 w 1711127"/>
                <a:gd name="connsiteY27" fmla="*/ 352425 h 807726"/>
                <a:gd name="connsiteX28" fmla="*/ 355402 w 1711127"/>
                <a:gd name="connsiteY28" fmla="*/ 339725 h 807726"/>
                <a:gd name="connsiteX29" fmla="*/ 406202 w 1711127"/>
                <a:gd name="connsiteY29" fmla="*/ 104775 h 807726"/>
                <a:gd name="connsiteX30" fmla="*/ 453827 w 1711127"/>
                <a:gd name="connsiteY30" fmla="*/ 31750 h 807726"/>
                <a:gd name="connsiteX31" fmla="*/ 164902 w 1711127"/>
                <a:gd name="connsiteY31" fmla="*/ 0 h 807726"/>
                <a:gd name="connsiteX32" fmla="*/ 285552 w 1711127"/>
                <a:gd name="connsiteY32" fmla="*/ 282575 h 807726"/>
                <a:gd name="connsiteX0" fmla="*/ 285552 w 1711127"/>
                <a:gd name="connsiteY0" fmla="*/ 282575 h 676283"/>
                <a:gd name="connsiteX1" fmla="*/ 91877 w 1711127"/>
                <a:gd name="connsiteY1" fmla="*/ 336550 h 676283"/>
                <a:gd name="connsiteX2" fmla="*/ 2977 w 1711127"/>
                <a:gd name="connsiteY2" fmla="*/ 523875 h 676283"/>
                <a:gd name="connsiteX3" fmla="*/ 193477 w 1711127"/>
                <a:gd name="connsiteY3" fmla="*/ 603250 h 676283"/>
                <a:gd name="connsiteX4" fmla="*/ 1596827 w 1711127"/>
                <a:gd name="connsiteY4" fmla="*/ 676275 h 676283"/>
                <a:gd name="connsiteX5" fmla="*/ 1711127 w 1711127"/>
                <a:gd name="connsiteY5" fmla="*/ 565150 h 676283"/>
                <a:gd name="connsiteX6" fmla="*/ 1619052 w 1711127"/>
                <a:gd name="connsiteY6" fmla="*/ 438150 h 676283"/>
                <a:gd name="connsiteX7" fmla="*/ 1533327 w 1711127"/>
                <a:gd name="connsiteY7" fmla="*/ 276225 h 676283"/>
                <a:gd name="connsiteX8" fmla="*/ 1673027 w 1711127"/>
                <a:gd name="connsiteY8" fmla="*/ 95250 h 676283"/>
                <a:gd name="connsiteX9" fmla="*/ 1311077 w 1711127"/>
                <a:gd name="connsiteY9" fmla="*/ 85725 h 676283"/>
                <a:gd name="connsiteX10" fmla="*/ 1469827 w 1711127"/>
                <a:gd name="connsiteY10" fmla="*/ 244475 h 676283"/>
                <a:gd name="connsiteX11" fmla="*/ 1441252 w 1711127"/>
                <a:gd name="connsiteY11" fmla="*/ 400050 h 676283"/>
                <a:gd name="connsiteX12" fmla="*/ 1231702 w 1711127"/>
                <a:gd name="connsiteY12" fmla="*/ 393700 h 676283"/>
                <a:gd name="connsiteX13" fmla="*/ 1257102 w 1711127"/>
                <a:gd name="connsiteY13" fmla="*/ 219075 h 676283"/>
                <a:gd name="connsiteX14" fmla="*/ 1203127 w 1711127"/>
                <a:gd name="connsiteY14" fmla="*/ 107950 h 676283"/>
                <a:gd name="connsiteX15" fmla="*/ 1136452 w 1711127"/>
                <a:gd name="connsiteY15" fmla="*/ 200025 h 676283"/>
                <a:gd name="connsiteX16" fmla="*/ 1145977 w 1711127"/>
                <a:gd name="connsiteY16" fmla="*/ 374650 h 676283"/>
                <a:gd name="connsiteX17" fmla="*/ 968177 w 1711127"/>
                <a:gd name="connsiteY17" fmla="*/ 368300 h 676283"/>
                <a:gd name="connsiteX18" fmla="*/ 974527 w 1711127"/>
                <a:gd name="connsiteY18" fmla="*/ 206375 h 676283"/>
                <a:gd name="connsiteX19" fmla="*/ 1111052 w 1711127"/>
                <a:gd name="connsiteY19" fmla="*/ 73025 h 676283"/>
                <a:gd name="connsiteX20" fmla="*/ 739577 w 1711127"/>
                <a:gd name="connsiteY20" fmla="*/ 31750 h 676283"/>
                <a:gd name="connsiteX21" fmla="*/ 876102 w 1711127"/>
                <a:gd name="connsiteY21" fmla="*/ 190500 h 676283"/>
                <a:gd name="connsiteX22" fmla="*/ 834827 w 1711127"/>
                <a:gd name="connsiteY22" fmla="*/ 371475 h 676283"/>
                <a:gd name="connsiteX23" fmla="*/ 663377 w 1711127"/>
                <a:gd name="connsiteY23" fmla="*/ 346075 h 676283"/>
                <a:gd name="connsiteX24" fmla="*/ 679252 w 1711127"/>
                <a:gd name="connsiteY24" fmla="*/ 120650 h 676283"/>
                <a:gd name="connsiteX25" fmla="*/ 622102 w 1711127"/>
                <a:gd name="connsiteY25" fmla="*/ 9525 h 676283"/>
                <a:gd name="connsiteX26" fmla="*/ 542727 w 1711127"/>
                <a:gd name="connsiteY26" fmla="*/ 161925 h 676283"/>
                <a:gd name="connsiteX27" fmla="*/ 580827 w 1711127"/>
                <a:gd name="connsiteY27" fmla="*/ 352425 h 676283"/>
                <a:gd name="connsiteX28" fmla="*/ 355402 w 1711127"/>
                <a:gd name="connsiteY28" fmla="*/ 339725 h 676283"/>
                <a:gd name="connsiteX29" fmla="*/ 406202 w 1711127"/>
                <a:gd name="connsiteY29" fmla="*/ 104775 h 676283"/>
                <a:gd name="connsiteX30" fmla="*/ 453827 w 1711127"/>
                <a:gd name="connsiteY30" fmla="*/ 31750 h 676283"/>
                <a:gd name="connsiteX31" fmla="*/ 164902 w 1711127"/>
                <a:gd name="connsiteY31" fmla="*/ 0 h 676283"/>
                <a:gd name="connsiteX32" fmla="*/ 285552 w 1711127"/>
                <a:gd name="connsiteY32" fmla="*/ 282575 h 676283"/>
                <a:gd name="connsiteX0" fmla="*/ 285552 w 1717409"/>
                <a:gd name="connsiteY0" fmla="*/ 282575 h 676283"/>
                <a:gd name="connsiteX1" fmla="*/ 91877 w 1717409"/>
                <a:gd name="connsiteY1" fmla="*/ 336550 h 676283"/>
                <a:gd name="connsiteX2" fmla="*/ 2977 w 1717409"/>
                <a:gd name="connsiteY2" fmla="*/ 523875 h 676283"/>
                <a:gd name="connsiteX3" fmla="*/ 193477 w 1717409"/>
                <a:gd name="connsiteY3" fmla="*/ 603250 h 676283"/>
                <a:gd name="connsiteX4" fmla="*/ 1596827 w 1717409"/>
                <a:gd name="connsiteY4" fmla="*/ 676275 h 676283"/>
                <a:gd name="connsiteX5" fmla="*/ 1711127 w 1717409"/>
                <a:gd name="connsiteY5" fmla="*/ 565150 h 676283"/>
                <a:gd name="connsiteX6" fmla="*/ 1619052 w 1717409"/>
                <a:gd name="connsiteY6" fmla="*/ 438150 h 676283"/>
                <a:gd name="connsiteX7" fmla="*/ 1533327 w 1717409"/>
                <a:gd name="connsiteY7" fmla="*/ 276225 h 676283"/>
                <a:gd name="connsiteX8" fmla="*/ 1673027 w 1717409"/>
                <a:gd name="connsiteY8" fmla="*/ 95250 h 676283"/>
                <a:gd name="connsiteX9" fmla="*/ 1311077 w 1717409"/>
                <a:gd name="connsiteY9" fmla="*/ 85725 h 676283"/>
                <a:gd name="connsiteX10" fmla="*/ 1469827 w 1717409"/>
                <a:gd name="connsiteY10" fmla="*/ 244475 h 676283"/>
                <a:gd name="connsiteX11" fmla="*/ 1441252 w 1717409"/>
                <a:gd name="connsiteY11" fmla="*/ 400050 h 676283"/>
                <a:gd name="connsiteX12" fmla="*/ 1231702 w 1717409"/>
                <a:gd name="connsiteY12" fmla="*/ 393700 h 676283"/>
                <a:gd name="connsiteX13" fmla="*/ 1257102 w 1717409"/>
                <a:gd name="connsiteY13" fmla="*/ 219075 h 676283"/>
                <a:gd name="connsiteX14" fmla="*/ 1203127 w 1717409"/>
                <a:gd name="connsiteY14" fmla="*/ 107950 h 676283"/>
                <a:gd name="connsiteX15" fmla="*/ 1136452 w 1717409"/>
                <a:gd name="connsiteY15" fmla="*/ 200025 h 676283"/>
                <a:gd name="connsiteX16" fmla="*/ 1145977 w 1717409"/>
                <a:gd name="connsiteY16" fmla="*/ 374650 h 676283"/>
                <a:gd name="connsiteX17" fmla="*/ 968177 w 1717409"/>
                <a:gd name="connsiteY17" fmla="*/ 368300 h 676283"/>
                <a:gd name="connsiteX18" fmla="*/ 974527 w 1717409"/>
                <a:gd name="connsiteY18" fmla="*/ 206375 h 676283"/>
                <a:gd name="connsiteX19" fmla="*/ 1111052 w 1717409"/>
                <a:gd name="connsiteY19" fmla="*/ 73025 h 676283"/>
                <a:gd name="connsiteX20" fmla="*/ 739577 w 1717409"/>
                <a:gd name="connsiteY20" fmla="*/ 31750 h 676283"/>
                <a:gd name="connsiteX21" fmla="*/ 876102 w 1717409"/>
                <a:gd name="connsiteY21" fmla="*/ 190500 h 676283"/>
                <a:gd name="connsiteX22" fmla="*/ 834827 w 1717409"/>
                <a:gd name="connsiteY22" fmla="*/ 371475 h 676283"/>
                <a:gd name="connsiteX23" fmla="*/ 663377 w 1717409"/>
                <a:gd name="connsiteY23" fmla="*/ 346075 h 676283"/>
                <a:gd name="connsiteX24" fmla="*/ 679252 w 1717409"/>
                <a:gd name="connsiteY24" fmla="*/ 120650 h 676283"/>
                <a:gd name="connsiteX25" fmla="*/ 622102 w 1717409"/>
                <a:gd name="connsiteY25" fmla="*/ 9525 h 676283"/>
                <a:gd name="connsiteX26" fmla="*/ 542727 w 1717409"/>
                <a:gd name="connsiteY26" fmla="*/ 161925 h 676283"/>
                <a:gd name="connsiteX27" fmla="*/ 580827 w 1717409"/>
                <a:gd name="connsiteY27" fmla="*/ 352425 h 676283"/>
                <a:gd name="connsiteX28" fmla="*/ 355402 w 1717409"/>
                <a:gd name="connsiteY28" fmla="*/ 339725 h 676283"/>
                <a:gd name="connsiteX29" fmla="*/ 406202 w 1717409"/>
                <a:gd name="connsiteY29" fmla="*/ 104775 h 676283"/>
                <a:gd name="connsiteX30" fmla="*/ 453827 w 1717409"/>
                <a:gd name="connsiteY30" fmla="*/ 31750 h 676283"/>
                <a:gd name="connsiteX31" fmla="*/ 164902 w 1717409"/>
                <a:gd name="connsiteY31" fmla="*/ 0 h 676283"/>
                <a:gd name="connsiteX32" fmla="*/ 285552 w 1717409"/>
                <a:gd name="connsiteY32" fmla="*/ 282575 h 676283"/>
                <a:gd name="connsiteX0" fmla="*/ 285552 w 1711204"/>
                <a:gd name="connsiteY0" fmla="*/ 282575 h 676286"/>
                <a:gd name="connsiteX1" fmla="*/ 91877 w 1711204"/>
                <a:gd name="connsiteY1" fmla="*/ 336550 h 676286"/>
                <a:gd name="connsiteX2" fmla="*/ 2977 w 1711204"/>
                <a:gd name="connsiteY2" fmla="*/ 523875 h 676286"/>
                <a:gd name="connsiteX3" fmla="*/ 193477 w 1711204"/>
                <a:gd name="connsiteY3" fmla="*/ 603250 h 676286"/>
                <a:gd name="connsiteX4" fmla="*/ 1596827 w 1711204"/>
                <a:gd name="connsiteY4" fmla="*/ 676275 h 676286"/>
                <a:gd name="connsiteX5" fmla="*/ 1711127 w 1711204"/>
                <a:gd name="connsiteY5" fmla="*/ 565150 h 676286"/>
                <a:gd name="connsiteX6" fmla="*/ 1619052 w 1711204"/>
                <a:gd name="connsiteY6" fmla="*/ 438150 h 676286"/>
                <a:gd name="connsiteX7" fmla="*/ 1533327 w 1711204"/>
                <a:gd name="connsiteY7" fmla="*/ 276225 h 676286"/>
                <a:gd name="connsiteX8" fmla="*/ 1673027 w 1711204"/>
                <a:gd name="connsiteY8" fmla="*/ 95250 h 676286"/>
                <a:gd name="connsiteX9" fmla="*/ 1311077 w 1711204"/>
                <a:gd name="connsiteY9" fmla="*/ 85725 h 676286"/>
                <a:gd name="connsiteX10" fmla="*/ 1469827 w 1711204"/>
                <a:gd name="connsiteY10" fmla="*/ 244475 h 676286"/>
                <a:gd name="connsiteX11" fmla="*/ 1441252 w 1711204"/>
                <a:gd name="connsiteY11" fmla="*/ 400050 h 676286"/>
                <a:gd name="connsiteX12" fmla="*/ 1231702 w 1711204"/>
                <a:gd name="connsiteY12" fmla="*/ 393700 h 676286"/>
                <a:gd name="connsiteX13" fmla="*/ 1257102 w 1711204"/>
                <a:gd name="connsiteY13" fmla="*/ 219075 h 676286"/>
                <a:gd name="connsiteX14" fmla="*/ 1203127 w 1711204"/>
                <a:gd name="connsiteY14" fmla="*/ 107950 h 676286"/>
                <a:gd name="connsiteX15" fmla="*/ 1136452 w 1711204"/>
                <a:gd name="connsiteY15" fmla="*/ 200025 h 676286"/>
                <a:gd name="connsiteX16" fmla="*/ 1145977 w 1711204"/>
                <a:gd name="connsiteY16" fmla="*/ 374650 h 676286"/>
                <a:gd name="connsiteX17" fmla="*/ 968177 w 1711204"/>
                <a:gd name="connsiteY17" fmla="*/ 368300 h 676286"/>
                <a:gd name="connsiteX18" fmla="*/ 974527 w 1711204"/>
                <a:gd name="connsiteY18" fmla="*/ 206375 h 676286"/>
                <a:gd name="connsiteX19" fmla="*/ 1111052 w 1711204"/>
                <a:gd name="connsiteY19" fmla="*/ 73025 h 676286"/>
                <a:gd name="connsiteX20" fmla="*/ 739577 w 1711204"/>
                <a:gd name="connsiteY20" fmla="*/ 31750 h 676286"/>
                <a:gd name="connsiteX21" fmla="*/ 876102 w 1711204"/>
                <a:gd name="connsiteY21" fmla="*/ 190500 h 676286"/>
                <a:gd name="connsiteX22" fmla="*/ 834827 w 1711204"/>
                <a:gd name="connsiteY22" fmla="*/ 371475 h 676286"/>
                <a:gd name="connsiteX23" fmla="*/ 663377 w 1711204"/>
                <a:gd name="connsiteY23" fmla="*/ 346075 h 676286"/>
                <a:gd name="connsiteX24" fmla="*/ 679252 w 1711204"/>
                <a:gd name="connsiteY24" fmla="*/ 120650 h 676286"/>
                <a:gd name="connsiteX25" fmla="*/ 622102 w 1711204"/>
                <a:gd name="connsiteY25" fmla="*/ 9525 h 676286"/>
                <a:gd name="connsiteX26" fmla="*/ 542727 w 1711204"/>
                <a:gd name="connsiteY26" fmla="*/ 161925 h 676286"/>
                <a:gd name="connsiteX27" fmla="*/ 580827 w 1711204"/>
                <a:gd name="connsiteY27" fmla="*/ 352425 h 676286"/>
                <a:gd name="connsiteX28" fmla="*/ 355402 w 1711204"/>
                <a:gd name="connsiteY28" fmla="*/ 339725 h 676286"/>
                <a:gd name="connsiteX29" fmla="*/ 406202 w 1711204"/>
                <a:gd name="connsiteY29" fmla="*/ 104775 h 676286"/>
                <a:gd name="connsiteX30" fmla="*/ 453827 w 1711204"/>
                <a:gd name="connsiteY30" fmla="*/ 31750 h 676286"/>
                <a:gd name="connsiteX31" fmla="*/ 164902 w 1711204"/>
                <a:gd name="connsiteY31" fmla="*/ 0 h 676286"/>
                <a:gd name="connsiteX32" fmla="*/ 285552 w 1711204"/>
                <a:gd name="connsiteY32" fmla="*/ 282575 h 676286"/>
                <a:gd name="connsiteX0" fmla="*/ 285552 w 1711643"/>
                <a:gd name="connsiteY0" fmla="*/ 282575 h 676286"/>
                <a:gd name="connsiteX1" fmla="*/ 91877 w 1711643"/>
                <a:gd name="connsiteY1" fmla="*/ 336550 h 676286"/>
                <a:gd name="connsiteX2" fmla="*/ 2977 w 1711643"/>
                <a:gd name="connsiteY2" fmla="*/ 523875 h 676286"/>
                <a:gd name="connsiteX3" fmla="*/ 193477 w 1711643"/>
                <a:gd name="connsiteY3" fmla="*/ 603250 h 676286"/>
                <a:gd name="connsiteX4" fmla="*/ 1596827 w 1711643"/>
                <a:gd name="connsiteY4" fmla="*/ 676275 h 676286"/>
                <a:gd name="connsiteX5" fmla="*/ 1711127 w 1711643"/>
                <a:gd name="connsiteY5" fmla="*/ 565150 h 676286"/>
                <a:gd name="connsiteX6" fmla="*/ 1619052 w 1711643"/>
                <a:gd name="connsiteY6" fmla="*/ 438150 h 676286"/>
                <a:gd name="connsiteX7" fmla="*/ 1533327 w 1711643"/>
                <a:gd name="connsiteY7" fmla="*/ 276225 h 676286"/>
                <a:gd name="connsiteX8" fmla="*/ 1673027 w 1711643"/>
                <a:gd name="connsiteY8" fmla="*/ 95250 h 676286"/>
                <a:gd name="connsiteX9" fmla="*/ 1311077 w 1711643"/>
                <a:gd name="connsiteY9" fmla="*/ 85725 h 676286"/>
                <a:gd name="connsiteX10" fmla="*/ 1469827 w 1711643"/>
                <a:gd name="connsiteY10" fmla="*/ 244475 h 676286"/>
                <a:gd name="connsiteX11" fmla="*/ 1441252 w 1711643"/>
                <a:gd name="connsiteY11" fmla="*/ 400050 h 676286"/>
                <a:gd name="connsiteX12" fmla="*/ 1231702 w 1711643"/>
                <a:gd name="connsiteY12" fmla="*/ 393700 h 676286"/>
                <a:gd name="connsiteX13" fmla="*/ 1257102 w 1711643"/>
                <a:gd name="connsiteY13" fmla="*/ 219075 h 676286"/>
                <a:gd name="connsiteX14" fmla="*/ 1203127 w 1711643"/>
                <a:gd name="connsiteY14" fmla="*/ 107950 h 676286"/>
                <a:gd name="connsiteX15" fmla="*/ 1136452 w 1711643"/>
                <a:gd name="connsiteY15" fmla="*/ 200025 h 676286"/>
                <a:gd name="connsiteX16" fmla="*/ 1145977 w 1711643"/>
                <a:gd name="connsiteY16" fmla="*/ 374650 h 676286"/>
                <a:gd name="connsiteX17" fmla="*/ 968177 w 1711643"/>
                <a:gd name="connsiteY17" fmla="*/ 368300 h 676286"/>
                <a:gd name="connsiteX18" fmla="*/ 974527 w 1711643"/>
                <a:gd name="connsiteY18" fmla="*/ 206375 h 676286"/>
                <a:gd name="connsiteX19" fmla="*/ 1111052 w 1711643"/>
                <a:gd name="connsiteY19" fmla="*/ 73025 h 676286"/>
                <a:gd name="connsiteX20" fmla="*/ 739577 w 1711643"/>
                <a:gd name="connsiteY20" fmla="*/ 31750 h 676286"/>
                <a:gd name="connsiteX21" fmla="*/ 876102 w 1711643"/>
                <a:gd name="connsiteY21" fmla="*/ 190500 h 676286"/>
                <a:gd name="connsiteX22" fmla="*/ 834827 w 1711643"/>
                <a:gd name="connsiteY22" fmla="*/ 371475 h 676286"/>
                <a:gd name="connsiteX23" fmla="*/ 663377 w 1711643"/>
                <a:gd name="connsiteY23" fmla="*/ 346075 h 676286"/>
                <a:gd name="connsiteX24" fmla="*/ 679252 w 1711643"/>
                <a:gd name="connsiteY24" fmla="*/ 120650 h 676286"/>
                <a:gd name="connsiteX25" fmla="*/ 622102 w 1711643"/>
                <a:gd name="connsiteY25" fmla="*/ 9525 h 676286"/>
                <a:gd name="connsiteX26" fmla="*/ 542727 w 1711643"/>
                <a:gd name="connsiteY26" fmla="*/ 161925 h 676286"/>
                <a:gd name="connsiteX27" fmla="*/ 580827 w 1711643"/>
                <a:gd name="connsiteY27" fmla="*/ 352425 h 676286"/>
                <a:gd name="connsiteX28" fmla="*/ 355402 w 1711643"/>
                <a:gd name="connsiteY28" fmla="*/ 339725 h 676286"/>
                <a:gd name="connsiteX29" fmla="*/ 406202 w 1711643"/>
                <a:gd name="connsiteY29" fmla="*/ 104775 h 676286"/>
                <a:gd name="connsiteX30" fmla="*/ 453827 w 1711643"/>
                <a:gd name="connsiteY30" fmla="*/ 31750 h 676286"/>
                <a:gd name="connsiteX31" fmla="*/ 164902 w 1711643"/>
                <a:gd name="connsiteY31" fmla="*/ 0 h 676286"/>
                <a:gd name="connsiteX32" fmla="*/ 285552 w 1711643"/>
                <a:gd name="connsiteY32" fmla="*/ 282575 h 676286"/>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33327 w 1711626"/>
                <a:gd name="connsiteY7" fmla="*/ 276225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33327 w 1711626"/>
                <a:gd name="connsiteY7" fmla="*/ 276225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33327 w 1711626"/>
                <a:gd name="connsiteY7" fmla="*/ 276225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0050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34108 w 1711626"/>
                <a:gd name="connsiteY11" fmla="*/ 414338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36452 w 1711626"/>
                <a:gd name="connsiteY15" fmla="*/ 2000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68177 w 1711626"/>
                <a:gd name="connsiteY17" fmla="*/ 368300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53889 w 1711626"/>
                <a:gd name="connsiteY17" fmla="*/ 356394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53889 w 1711626"/>
                <a:gd name="connsiteY17" fmla="*/ 356394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626"/>
                <a:gd name="connsiteY0" fmla="*/ 282575 h 676283"/>
                <a:gd name="connsiteX1" fmla="*/ 91877 w 1711626"/>
                <a:gd name="connsiteY1" fmla="*/ 336550 h 676283"/>
                <a:gd name="connsiteX2" fmla="*/ 2977 w 1711626"/>
                <a:gd name="connsiteY2" fmla="*/ 523875 h 676283"/>
                <a:gd name="connsiteX3" fmla="*/ 193477 w 1711626"/>
                <a:gd name="connsiteY3" fmla="*/ 603250 h 676283"/>
                <a:gd name="connsiteX4" fmla="*/ 1596827 w 1711626"/>
                <a:gd name="connsiteY4" fmla="*/ 676275 h 676283"/>
                <a:gd name="connsiteX5" fmla="*/ 1711127 w 1711626"/>
                <a:gd name="connsiteY5" fmla="*/ 565150 h 676283"/>
                <a:gd name="connsiteX6" fmla="*/ 1554758 w 1711626"/>
                <a:gd name="connsiteY6" fmla="*/ 433388 h 676283"/>
                <a:gd name="connsiteX7" fmla="*/ 1552377 w 1711626"/>
                <a:gd name="connsiteY7" fmla="*/ 264319 h 676283"/>
                <a:gd name="connsiteX8" fmla="*/ 1673027 w 1711626"/>
                <a:gd name="connsiteY8" fmla="*/ 95250 h 676283"/>
                <a:gd name="connsiteX9" fmla="*/ 1311077 w 1711626"/>
                <a:gd name="connsiteY9" fmla="*/ 85725 h 676283"/>
                <a:gd name="connsiteX10" fmla="*/ 1469827 w 1711626"/>
                <a:gd name="connsiteY10" fmla="*/ 244475 h 676283"/>
                <a:gd name="connsiteX11" fmla="*/ 1441252 w 1711626"/>
                <a:gd name="connsiteY11" fmla="*/ 407195 h 676283"/>
                <a:gd name="connsiteX12" fmla="*/ 1231702 w 1711626"/>
                <a:gd name="connsiteY12" fmla="*/ 393700 h 676283"/>
                <a:gd name="connsiteX13" fmla="*/ 1257102 w 1711626"/>
                <a:gd name="connsiteY13" fmla="*/ 219075 h 676283"/>
                <a:gd name="connsiteX14" fmla="*/ 1203127 w 1711626"/>
                <a:gd name="connsiteY14" fmla="*/ 107950 h 676283"/>
                <a:gd name="connsiteX15" fmla="*/ 1126927 w 1711626"/>
                <a:gd name="connsiteY15" fmla="*/ 238125 h 676283"/>
                <a:gd name="connsiteX16" fmla="*/ 1145977 w 1711626"/>
                <a:gd name="connsiteY16" fmla="*/ 374650 h 676283"/>
                <a:gd name="connsiteX17" fmla="*/ 953889 w 1711626"/>
                <a:gd name="connsiteY17" fmla="*/ 356394 h 676283"/>
                <a:gd name="connsiteX18" fmla="*/ 974527 w 1711626"/>
                <a:gd name="connsiteY18" fmla="*/ 206375 h 676283"/>
                <a:gd name="connsiteX19" fmla="*/ 1111052 w 1711626"/>
                <a:gd name="connsiteY19" fmla="*/ 73025 h 676283"/>
                <a:gd name="connsiteX20" fmla="*/ 739577 w 1711626"/>
                <a:gd name="connsiteY20" fmla="*/ 31750 h 676283"/>
                <a:gd name="connsiteX21" fmla="*/ 876102 w 1711626"/>
                <a:gd name="connsiteY21" fmla="*/ 190500 h 676283"/>
                <a:gd name="connsiteX22" fmla="*/ 834827 w 1711626"/>
                <a:gd name="connsiteY22" fmla="*/ 371475 h 676283"/>
                <a:gd name="connsiteX23" fmla="*/ 663377 w 1711626"/>
                <a:gd name="connsiteY23" fmla="*/ 346075 h 676283"/>
                <a:gd name="connsiteX24" fmla="*/ 679252 w 1711626"/>
                <a:gd name="connsiteY24" fmla="*/ 120650 h 676283"/>
                <a:gd name="connsiteX25" fmla="*/ 622102 w 1711626"/>
                <a:gd name="connsiteY25" fmla="*/ 9525 h 676283"/>
                <a:gd name="connsiteX26" fmla="*/ 542727 w 1711626"/>
                <a:gd name="connsiteY26" fmla="*/ 161925 h 676283"/>
                <a:gd name="connsiteX27" fmla="*/ 580827 w 1711626"/>
                <a:gd name="connsiteY27" fmla="*/ 352425 h 676283"/>
                <a:gd name="connsiteX28" fmla="*/ 355402 w 1711626"/>
                <a:gd name="connsiteY28" fmla="*/ 339725 h 676283"/>
                <a:gd name="connsiteX29" fmla="*/ 406202 w 1711626"/>
                <a:gd name="connsiteY29" fmla="*/ 104775 h 676283"/>
                <a:gd name="connsiteX30" fmla="*/ 453827 w 1711626"/>
                <a:gd name="connsiteY30" fmla="*/ 31750 h 676283"/>
                <a:gd name="connsiteX31" fmla="*/ 164902 w 1711626"/>
                <a:gd name="connsiteY31" fmla="*/ 0 h 676283"/>
                <a:gd name="connsiteX32" fmla="*/ 285552 w 1711626"/>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34827 w 1711358"/>
                <a:gd name="connsiteY22" fmla="*/ 371475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34827 w 1711358"/>
                <a:gd name="connsiteY22" fmla="*/ 371475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34827 w 1711358"/>
                <a:gd name="connsiteY22" fmla="*/ 371475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76102 w 1711358"/>
                <a:gd name="connsiteY21" fmla="*/ 190500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406202 w 1711358"/>
                <a:gd name="connsiteY29" fmla="*/ 104775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282575 h 676283"/>
                <a:gd name="connsiteX1" fmla="*/ 91877 w 1711358"/>
                <a:gd name="connsiteY1" fmla="*/ 336550 h 676283"/>
                <a:gd name="connsiteX2" fmla="*/ 2977 w 1711358"/>
                <a:gd name="connsiteY2" fmla="*/ 523875 h 676283"/>
                <a:gd name="connsiteX3" fmla="*/ 193477 w 1711358"/>
                <a:gd name="connsiteY3" fmla="*/ 603250 h 676283"/>
                <a:gd name="connsiteX4" fmla="*/ 1596827 w 1711358"/>
                <a:gd name="connsiteY4" fmla="*/ 676275 h 676283"/>
                <a:gd name="connsiteX5" fmla="*/ 1711127 w 1711358"/>
                <a:gd name="connsiteY5" fmla="*/ 565150 h 676283"/>
                <a:gd name="connsiteX6" fmla="*/ 1569046 w 1711358"/>
                <a:gd name="connsiteY6" fmla="*/ 431007 h 676283"/>
                <a:gd name="connsiteX7" fmla="*/ 1552377 w 1711358"/>
                <a:gd name="connsiteY7" fmla="*/ 264319 h 676283"/>
                <a:gd name="connsiteX8" fmla="*/ 1673027 w 1711358"/>
                <a:gd name="connsiteY8" fmla="*/ 95250 h 676283"/>
                <a:gd name="connsiteX9" fmla="*/ 1311077 w 1711358"/>
                <a:gd name="connsiteY9" fmla="*/ 85725 h 676283"/>
                <a:gd name="connsiteX10" fmla="*/ 1469827 w 1711358"/>
                <a:gd name="connsiteY10" fmla="*/ 244475 h 676283"/>
                <a:gd name="connsiteX11" fmla="*/ 1441252 w 1711358"/>
                <a:gd name="connsiteY11" fmla="*/ 407195 h 676283"/>
                <a:gd name="connsiteX12" fmla="*/ 1231702 w 1711358"/>
                <a:gd name="connsiteY12" fmla="*/ 393700 h 676283"/>
                <a:gd name="connsiteX13" fmla="*/ 1257102 w 1711358"/>
                <a:gd name="connsiteY13" fmla="*/ 219075 h 676283"/>
                <a:gd name="connsiteX14" fmla="*/ 1203127 w 1711358"/>
                <a:gd name="connsiteY14" fmla="*/ 107950 h 676283"/>
                <a:gd name="connsiteX15" fmla="*/ 1126927 w 1711358"/>
                <a:gd name="connsiteY15" fmla="*/ 238125 h 676283"/>
                <a:gd name="connsiteX16" fmla="*/ 1145977 w 1711358"/>
                <a:gd name="connsiteY16" fmla="*/ 374650 h 676283"/>
                <a:gd name="connsiteX17" fmla="*/ 953889 w 1711358"/>
                <a:gd name="connsiteY17" fmla="*/ 356394 h 676283"/>
                <a:gd name="connsiteX18" fmla="*/ 974527 w 1711358"/>
                <a:gd name="connsiteY18" fmla="*/ 206375 h 676283"/>
                <a:gd name="connsiteX19" fmla="*/ 1111052 w 1711358"/>
                <a:gd name="connsiteY19" fmla="*/ 73025 h 676283"/>
                <a:gd name="connsiteX20" fmla="*/ 739577 w 1711358"/>
                <a:gd name="connsiteY20" fmla="*/ 31750 h 676283"/>
                <a:gd name="connsiteX21" fmla="*/ 852289 w 1711358"/>
                <a:gd name="connsiteY21" fmla="*/ 178594 h 676283"/>
                <a:gd name="connsiteX22" fmla="*/ 841970 w 1711358"/>
                <a:gd name="connsiteY22" fmla="*/ 366712 h 676283"/>
                <a:gd name="connsiteX23" fmla="*/ 663377 w 1711358"/>
                <a:gd name="connsiteY23" fmla="*/ 346075 h 676283"/>
                <a:gd name="connsiteX24" fmla="*/ 679252 w 1711358"/>
                <a:gd name="connsiteY24" fmla="*/ 120650 h 676283"/>
                <a:gd name="connsiteX25" fmla="*/ 622102 w 1711358"/>
                <a:gd name="connsiteY25" fmla="*/ 9525 h 676283"/>
                <a:gd name="connsiteX26" fmla="*/ 542727 w 1711358"/>
                <a:gd name="connsiteY26" fmla="*/ 161925 h 676283"/>
                <a:gd name="connsiteX27" fmla="*/ 580827 w 1711358"/>
                <a:gd name="connsiteY27" fmla="*/ 352425 h 676283"/>
                <a:gd name="connsiteX28" fmla="*/ 355402 w 1711358"/>
                <a:gd name="connsiteY28" fmla="*/ 339725 h 676283"/>
                <a:gd name="connsiteX29" fmla="*/ 356196 w 1711358"/>
                <a:gd name="connsiteY29" fmla="*/ 183356 h 676283"/>
                <a:gd name="connsiteX30" fmla="*/ 453827 w 1711358"/>
                <a:gd name="connsiteY30" fmla="*/ 31750 h 676283"/>
                <a:gd name="connsiteX31" fmla="*/ 164902 w 1711358"/>
                <a:gd name="connsiteY31" fmla="*/ 0 h 676283"/>
                <a:gd name="connsiteX32" fmla="*/ 285552 w 1711358"/>
                <a:gd name="connsiteY32" fmla="*/ 282575 h 676283"/>
                <a:gd name="connsiteX0" fmla="*/ 285552 w 1711358"/>
                <a:gd name="connsiteY0" fmla="*/ 301216 h 694924"/>
                <a:gd name="connsiteX1" fmla="*/ 91877 w 1711358"/>
                <a:gd name="connsiteY1" fmla="*/ 355191 h 694924"/>
                <a:gd name="connsiteX2" fmla="*/ 2977 w 1711358"/>
                <a:gd name="connsiteY2" fmla="*/ 542516 h 694924"/>
                <a:gd name="connsiteX3" fmla="*/ 193477 w 1711358"/>
                <a:gd name="connsiteY3" fmla="*/ 621891 h 694924"/>
                <a:gd name="connsiteX4" fmla="*/ 1596827 w 1711358"/>
                <a:gd name="connsiteY4" fmla="*/ 694916 h 694924"/>
                <a:gd name="connsiteX5" fmla="*/ 1711127 w 1711358"/>
                <a:gd name="connsiteY5" fmla="*/ 583791 h 694924"/>
                <a:gd name="connsiteX6" fmla="*/ 1569046 w 1711358"/>
                <a:gd name="connsiteY6" fmla="*/ 449648 h 694924"/>
                <a:gd name="connsiteX7" fmla="*/ 1552377 w 1711358"/>
                <a:gd name="connsiteY7" fmla="*/ 282960 h 694924"/>
                <a:gd name="connsiteX8" fmla="*/ 1673027 w 1711358"/>
                <a:gd name="connsiteY8" fmla="*/ 113891 h 694924"/>
                <a:gd name="connsiteX9" fmla="*/ 1311077 w 1711358"/>
                <a:gd name="connsiteY9" fmla="*/ 104366 h 694924"/>
                <a:gd name="connsiteX10" fmla="*/ 1469827 w 1711358"/>
                <a:gd name="connsiteY10" fmla="*/ 263116 h 694924"/>
                <a:gd name="connsiteX11" fmla="*/ 1441252 w 1711358"/>
                <a:gd name="connsiteY11" fmla="*/ 425836 h 694924"/>
                <a:gd name="connsiteX12" fmla="*/ 1231702 w 1711358"/>
                <a:gd name="connsiteY12" fmla="*/ 412341 h 694924"/>
                <a:gd name="connsiteX13" fmla="*/ 1257102 w 1711358"/>
                <a:gd name="connsiteY13" fmla="*/ 237716 h 694924"/>
                <a:gd name="connsiteX14" fmla="*/ 1203127 w 1711358"/>
                <a:gd name="connsiteY14" fmla="*/ 126591 h 694924"/>
                <a:gd name="connsiteX15" fmla="*/ 1126927 w 1711358"/>
                <a:gd name="connsiteY15" fmla="*/ 256766 h 694924"/>
                <a:gd name="connsiteX16" fmla="*/ 1145977 w 1711358"/>
                <a:gd name="connsiteY16" fmla="*/ 393291 h 694924"/>
                <a:gd name="connsiteX17" fmla="*/ 953889 w 1711358"/>
                <a:gd name="connsiteY17" fmla="*/ 375035 h 694924"/>
                <a:gd name="connsiteX18" fmla="*/ 974527 w 1711358"/>
                <a:gd name="connsiteY18" fmla="*/ 225016 h 694924"/>
                <a:gd name="connsiteX19" fmla="*/ 1111052 w 1711358"/>
                <a:gd name="connsiteY19" fmla="*/ 91666 h 694924"/>
                <a:gd name="connsiteX20" fmla="*/ 739577 w 1711358"/>
                <a:gd name="connsiteY20" fmla="*/ 50391 h 694924"/>
                <a:gd name="connsiteX21" fmla="*/ 852289 w 1711358"/>
                <a:gd name="connsiteY21" fmla="*/ 197235 h 694924"/>
                <a:gd name="connsiteX22" fmla="*/ 841970 w 1711358"/>
                <a:gd name="connsiteY22" fmla="*/ 385353 h 694924"/>
                <a:gd name="connsiteX23" fmla="*/ 663377 w 1711358"/>
                <a:gd name="connsiteY23" fmla="*/ 364716 h 694924"/>
                <a:gd name="connsiteX24" fmla="*/ 679252 w 1711358"/>
                <a:gd name="connsiteY24" fmla="*/ 139291 h 694924"/>
                <a:gd name="connsiteX25" fmla="*/ 622102 w 1711358"/>
                <a:gd name="connsiteY25" fmla="*/ 28166 h 694924"/>
                <a:gd name="connsiteX26" fmla="*/ 542727 w 1711358"/>
                <a:gd name="connsiteY26" fmla="*/ 180566 h 694924"/>
                <a:gd name="connsiteX27" fmla="*/ 580827 w 1711358"/>
                <a:gd name="connsiteY27" fmla="*/ 371066 h 694924"/>
                <a:gd name="connsiteX28" fmla="*/ 355402 w 1711358"/>
                <a:gd name="connsiteY28" fmla="*/ 358366 h 694924"/>
                <a:gd name="connsiteX29" fmla="*/ 356196 w 1711358"/>
                <a:gd name="connsiteY29" fmla="*/ 201997 h 694924"/>
                <a:gd name="connsiteX30" fmla="*/ 453827 w 1711358"/>
                <a:gd name="connsiteY30" fmla="*/ 50391 h 694924"/>
                <a:gd name="connsiteX31" fmla="*/ 164902 w 1711358"/>
                <a:gd name="connsiteY31" fmla="*/ 18641 h 694924"/>
                <a:gd name="connsiteX32" fmla="*/ 285552 w 1711358"/>
                <a:gd name="connsiteY32" fmla="*/ 301216 h 694924"/>
                <a:gd name="connsiteX0" fmla="*/ 285552 w 1711358"/>
                <a:gd name="connsiteY0" fmla="*/ 300736 h 694444"/>
                <a:gd name="connsiteX1" fmla="*/ 91877 w 1711358"/>
                <a:gd name="connsiteY1" fmla="*/ 354711 h 694444"/>
                <a:gd name="connsiteX2" fmla="*/ 2977 w 1711358"/>
                <a:gd name="connsiteY2" fmla="*/ 542036 h 694444"/>
                <a:gd name="connsiteX3" fmla="*/ 193477 w 1711358"/>
                <a:gd name="connsiteY3" fmla="*/ 621411 h 694444"/>
                <a:gd name="connsiteX4" fmla="*/ 1596827 w 1711358"/>
                <a:gd name="connsiteY4" fmla="*/ 694436 h 694444"/>
                <a:gd name="connsiteX5" fmla="*/ 1711127 w 1711358"/>
                <a:gd name="connsiteY5" fmla="*/ 583311 h 694444"/>
                <a:gd name="connsiteX6" fmla="*/ 1569046 w 1711358"/>
                <a:gd name="connsiteY6" fmla="*/ 449168 h 694444"/>
                <a:gd name="connsiteX7" fmla="*/ 1552377 w 1711358"/>
                <a:gd name="connsiteY7" fmla="*/ 282480 h 694444"/>
                <a:gd name="connsiteX8" fmla="*/ 1673027 w 1711358"/>
                <a:gd name="connsiteY8" fmla="*/ 113411 h 694444"/>
                <a:gd name="connsiteX9" fmla="*/ 1311077 w 1711358"/>
                <a:gd name="connsiteY9" fmla="*/ 103886 h 694444"/>
                <a:gd name="connsiteX10" fmla="*/ 1469827 w 1711358"/>
                <a:gd name="connsiteY10" fmla="*/ 262636 h 694444"/>
                <a:gd name="connsiteX11" fmla="*/ 1441252 w 1711358"/>
                <a:gd name="connsiteY11" fmla="*/ 425356 h 694444"/>
                <a:gd name="connsiteX12" fmla="*/ 1231702 w 1711358"/>
                <a:gd name="connsiteY12" fmla="*/ 411861 h 694444"/>
                <a:gd name="connsiteX13" fmla="*/ 1257102 w 1711358"/>
                <a:gd name="connsiteY13" fmla="*/ 237236 h 694444"/>
                <a:gd name="connsiteX14" fmla="*/ 1203127 w 1711358"/>
                <a:gd name="connsiteY14" fmla="*/ 126111 h 694444"/>
                <a:gd name="connsiteX15" fmla="*/ 1126927 w 1711358"/>
                <a:gd name="connsiteY15" fmla="*/ 256286 h 694444"/>
                <a:gd name="connsiteX16" fmla="*/ 1145977 w 1711358"/>
                <a:gd name="connsiteY16" fmla="*/ 392811 h 694444"/>
                <a:gd name="connsiteX17" fmla="*/ 953889 w 1711358"/>
                <a:gd name="connsiteY17" fmla="*/ 374555 h 694444"/>
                <a:gd name="connsiteX18" fmla="*/ 974527 w 1711358"/>
                <a:gd name="connsiteY18" fmla="*/ 224536 h 694444"/>
                <a:gd name="connsiteX19" fmla="*/ 1111052 w 1711358"/>
                <a:gd name="connsiteY19" fmla="*/ 91186 h 694444"/>
                <a:gd name="connsiteX20" fmla="*/ 739577 w 1711358"/>
                <a:gd name="connsiteY20" fmla="*/ 49911 h 694444"/>
                <a:gd name="connsiteX21" fmla="*/ 852289 w 1711358"/>
                <a:gd name="connsiteY21" fmla="*/ 196755 h 694444"/>
                <a:gd name="connsiteX22" fmla="*/ 841970 w 1711358"/>
                <a:gd name="connsiteY22" fmla="*/ 384873 h 694444"/>
                <a:gd name="connsiteX23" fmla="*/ 663377 w 1711358"/>
                <a:gd name="connsiteY23" fmla="*/ 364236 h 694444"/>
                <a:gd name="connsiteX24" fmla="*/ 679252 w 1711358"/>
                <a:gd name="connsiteY24" fmla="*/ 138811 h 694444"/>
                <a:gd name="connsiteX25" fmla="*/ 622102 w 1711358"/>
                <a:gd name="connsiteY25" fmla="*/ 27686 h 694444"/>
                <a:gd name="connsiteX26" fmla="*/ 542727 w 1711358"/>
                <a:gd name="connsiteY26" fmla="*/ 180086 h 694444"/>
                <a:gd name="connsiteX27" fmla="*/ 580827 w 1711358"/>
                <a:gd name="connsiteY27" fmla="*/ 370586 h 694444"/>
                <a:gd name="connsiteX28" fmla="*/ 355402 w 1711358"/>
                <a:gd name="connsiteY28" fmla="*/ 357886 h 694444"/>
                <a:gd name="connsiteX29" fmla="*/ 356196 w 1711358"/>
                <a:gd name="connsiteY29" fmla="*/ 201517 h 694444"/>
                <a:gd name="connsiteX30" fmla="*/ 453827 w 1711358"/>
                <a:gd name="connsiteY30" fmla="*/ 49911 h 694444"/>
                <a:gd name="connsiteX31" fmla="*/ 164902 w 1711358"/>
                <a:gd name="connsiteY31" fmla="*/ 18161 h 694444"/>
                <a:gd name="connsiteX32" fmla="*/ 285552 w 1711358"/>
                <a:gd name="connsiteY32" fmla="*/ 300736 h 694444"/>
                <a:gd name="connsiteX0" fmla="*/ 285552 w 1711358"/>
                <a:gd name="connsiteY0" fmla="*/ 302724 h 696432"/>
                <a:gd name="connsiteX1" fmla="*/ 91877 w 1711358"/>
                <a:gd name="connsiteY1" fmla="*/ 356699 h 696432"/>
                <a:gd name="connsiteX2" fmla="*/ 2977 w 1711358"/>
                <a:gd name="connsiteY2" fmla="*/ 544024 h 696432"/>
                <a:gd name="connsiteX3" fmla="*/ 193477 w 1711358"/>
                <a:gd name="connsiteY3" fmla="*/ 623399 h 696432"/>
                <a:gd name="connsiteX4" fmla="*/ 1596827 w 1711358"/>
                <a:gd name="connsiteY4" fmla="*/ 696424 h 696432"/>
                <a:gd name="connsiteX5" fmla="*/ 1711127 w 1711358"/>
                <a:gd name="connsiteY5" fmla="*/ 585299 h 696432"/>
                <a:gd name="connsiteX6" fmla="*/ 1569046 w 1711358"/>
                <a:gd name="connsiteY6" fmla="*/ 451156 h 696432"/>
                <a:gd name="connsiteX7" fmla="*/ 1552377 w 1711358"/>
                <a:gd name="connsiteY7" fmla="*/ 284468 h 696432"/>
                <a:gd name="connsiteX8" fmla="*/ 1673027 w 1711358"/>
                <a:gd name="connsiteY8" fmla="*/ 115399 h 696432"/>
                <a:gd name="connsiteX9" fmla="*/ 1311077 w 1711358"/>
                <a:gd name="connsiteY9" fmla="*/ 105874 h 696432"/>
                <a:gd name="connsiteX10" fmla="*/ 1469827 w 1711358"/>
                <a:gd name="connsiteY10" fmla="*/ 264624 h 696432"/>
                <a:gd name="connsiteX11" fmla="*/ 1441252 w 1711358"/>
                <a:gd name="connsiteY11" fmla="*/ 427344 h 696432"/>
                <a:gd name="connsiteX12" fmla="*/ 1231702 w 1711358"/>
                <a:gd name="connsiteY12" fmla="*/ 413849 h 696432"/>
                <a:gd name="connsiteX13" fmla="*/ 1257102 w 1711358"/>
                <a:gd name="connsiteY13" fmla="*/ 239224 h 696432"/>
                <a:gd name="connsiteX14" fmla="*/ 1203127 w 1711358"/>
                <a:gd name="connsiteY14" fmla="*/ 128099 h 696432"/>
                <a:gd name="connsiteX15" fmla="*/ 1126927 w 1711358"/>
                <a:gd name="connsiteY15" fmla="*/ 258274 h 696432"/>
                <a:gd name="connsiteX16" fmla="*/ 1145977 w 1711358"/>
                <a:gd name="connsiteY16" fmla="*/ 394799 h 696432"/>
                <a:gd name="connsiteX17" fmla="*/ 953889 w 1711358"/>
                <a:gd name="connsiteY17" fmla="*/ 376543 h 696432"/>
                <a:gd name="connsiteX18" fmla="*/ 974527 w 1711358"/>
                <a:gd name="connsiteY18" fmla="*/ 226524 h 696432"/>
                <a:gd name="connsiteX19" fmla="*/ 1111052 w 1711358"/>
                <a:gd name="connsiteY19" fmla="*/ 93174 h 696432"/>
                <a:gd name="connsiteX20" fmla="*/ 739577 w 1711358"/>
                <a:gd name="connsiteY20" fmla="*/ 51899 h 696432"/>
                <a:gd name="connsiteX21" fmla="*/ 852289 w 1711358"/>
                <a:gd name="connsiteY21" fmla="*/ 198743 h 696432"/>
                <a:gd name="connsiteX22" fmla="*/ 841970 w 1711358"/>
                <a:gd name="connsiteY22" fmla="*/ 386861 h 696432"/>
                <a:gd name="connsiteX23" fmla="*/ 663377 w 1711358"/>
                <a:gd name="connsiteY23" fmla="*/ 366224 h 696432"/>
                <a:gd name="connsiteX24" fmla="*/ 679252 w 1711358"/>
                <a:gd name="connsiteY24" fmla="*/ 140799 h 696432"/>
                <a:gd name="connsiteX25" fmla="*/ 622102 w 1711358"/>
                <a:gd name="connsiteY25" fmla="*/ 29674 h 696432"/>
                <a:gd name="connsiteX26" fmla="*/ 542727 w 1711358"/>
                <a:gd name="connsiteY26" fmla="*/ 182074 h 696432"/>
                <a:gd name="connsiteX27" fmla="*/ 580827 w 1711358"/>
                <a:gd name="connsiteY27" fmla="*/ 372574 h 696432"/>
                <a:gd name="connsiteX28" fmla="*/ 355402 w 1711358"/>
                <a:gd name="connsiteY28" fmla="*/ 359874 h 696432"/>
                <a:gd name="connsiteX29" fmla="*/ 356196 w 1711358"/>
                <a:gd name="connsiteY29" fmla="*/ 203505 h 696432"/>
                <a:gd name="connsiteX30" fmla="*/ 453827 w 1711358"/>
                <a:gd name="connsiteY30" fmla="*/ 51899 h 696432"/>
                <a:gd name="connsiteX31" fmla="*/ 164902 w 1711358"/>
                <a:gd name="connsiteY31" fmla="*/ 20149 h 696432"/>
                <a:gd name="connsiteX32" fmla="*/ 285552 w 1711358"/>
                <a:gd name="connsiteY32" fmla="*/ 302724 h 696432"/>
                <a:gd name="connsiteX0" fmla="*/ 285552 w 1711358"/>
                <a:gd name="connsiteY0" fmla="*/ 293251 h 686959"/>
                <a:gd name="connsiteX1" fmla="*/ 91877 w 1711358"/>
                <a:gd name="connsiteY1" fmla="*/ 347226 h 686959"/>
                <a:gd name="connsiteX2" fmla="*/ 2977 w 1711358"/>
                <a:gd name="connsiteY2" fmla="*/ 534551 h 686959"/>
                <a:gd name="connsiteX3" fmla="*/ 193477 w 1711358"/>
                <a:gd name="connsiteY3" fmla="*/ 613926 h 686959"/>
                <a:gd name="connsiteX4" fmla="*/ 1596827 w 1711358"/>
                <a:gd name="connsiteY4" fmla="*/ 686951 h 686959"/>
                <a:gd name="connsiteX5" fmla="*/ 1711127 w 1711358"/>
                <a:gd name="connsiteY5" fmla="*/ 575826 h 686959"/>
                <a:gd name="connsiteX6" fmla="*/ 1569046 w 1711358"/>
                <a:gd name="connsiteY6" fmla="*/ 441683 h 686959"/>
                <a:gd name="connsiteX7" fmla="*/ 1552377 w 1711358"/>
                <a:gd name="connsiteY7" fmla="*/ 274995 h 686959"/>
                <a:gd name="connsiteX8" fmla="*/ 1673027 w 1711358"/>
                <a:gd name="connsiteY8" fmla="*/ 105926 h 686959"/>
                <a:gd name="connsiteX9" fmla="*/ 1311077 w 1711358"/>
                <a:gd name="connsiteY9" fmla="*/ 96401 h 686959"/>
                <a:gd name="connsiteX10" fmla="*/ 1469827 w 1711358"/>
                <a:gd name="connsiteY10" fmla="*/ 255151 h 686959"/>
                <a:gd name="connsiteX11" fmla="*/ 1441252 w 1711358"/>
                <a:gd name="connsiteY11" fmla="*/ 417871 h 686959"/>
                <a:gd name="connsiteX12" fmla="*/ 1231702 w 1711358"/>
                <a:gd name="connsiteY12" fmla="*/ 404376 h 686959"/>
                <a:gd name="connsiteX13" fmla="*/ 1257102 w 1711358"/>
                <a:gd name="connsiteY13" fmla="*/ 229751 h 686959"/>
                <a:gd name="connsiteX14" fmla="*/ 1203127 w 1711358"/>
                <a:gd name="connsiteY14" fmla="*/ 118626 h 686959"/>
                <a:gd name="connsiteX15" fmla="*/ 1126927 w 1711358"/>
                <a:gd name="connsiteY15" fmla="*/ 248801 h 686959"/>
                <a:gd name="connsiteX16" fmla="*/ 1145977 w 1711358"/>
                <a:gd name="connsiteY16" fmla="*/ 385326 h 686959"/>
                <a:gd name="connsiteX17" fmla="*/ 953889 w 1711358"/>
                <a:gd name="connsiteY17" fmla="*/ 367070 h 686959"/>
                <a:gd name="connsiteX18" fmla="*/ 974527 w 1711358"/>
                <a:gd name="connsiteY18" fmla="*/ 217051 h 686959"/>
                <a:gd name="connsiteX19" fmla="*/ 1111052 w 1711358"/>
                <a:gd name="connsiteY19" fmla="*/ 83701 h 686959"/>
                <a:gd name="connsiteX20" fmla="*/ 739577 w 1711358"/>
                <a:gd name="connsiteY20" fmla="*/ 42426 h 686959"/>
                <a:gd name="connsiteX21" fmla="*/ 852289 w 1711358"/>
                <a:gd name="connsiteY21" fmla="*/ 189270 h 686959"/>
                <a:gd name="connsiteX22" fmla="*/ 841970 w 1711358"/>
                <a:gd name="connsiteY22" fmla="*/ 377388 h 686959"/>
                <a:gd name="connsiteX23" fmla="*/ 663377 w 1711358"/>
                <a:gd name="connsiteY23" fmla="*/ 356751 h 686959"/>
                <a:gd name="connsiteX24" fmla="*/ 679252 w 1711358"/>
                <a:gd name="connsiteY24" fmla="*/ 131326 h 686959"/>
                <a:gd name="connsiteX25" fmla="*/ 622102 w 1711358"/>
                <a:gd name="connsiteY25" fmla="*/ 20201 h 686959"/>
                <a:gd name="connsiteX26" fmla="*/ 542727 w 1711358"/>
                <a:gd name="connsiteY26" fmla="*/ 172601 h 686959"/>
                <a:gd name="connsiteX27" fmla="*/ 580827 w 1711358"/>
                <a:gd name="connsiteY27" fmla="*/ 363101 h 686959"/>
                <a:gd name="connsiteX28" fmla="*/ 355402 w 1711358"/>
                <a:gd name="connsiteY28" fmla="*/ 350401 h 686959"/>
                <a:gd name="connsiteX29" fmla="*/ 356196 w 1711358"/>
                <a:gd name="connsiteY29" fmla="*/ 194032 h 686959"/>
                <a:gd name="connsiteX30" fmla="*/ 453827 w 1711358"/>
                <a:gd name="connsiteY30" fmla="*/ 42426 h 686959"/>
                <a:gd name="connsiteX31" fmla="*/ 164902 w 1711358"/>
                <a:gd name="connsiteY31" fmla="*/ 10676 h 686959"/>
                <a:gd name="connsiteX32" fmla="*/ 285552 w 1711358"/>
                <a:gd name="connsiteY32" fmla="*/ 293251 h 686959"/>
                <a:gd name="connsiteX0" fmla="*/ 285552 w 1711358"/>
                <a:gd name="connsiteY0" fmla="*/ 293252 h 686960"/>
                <a:gd name="connsiteX1" fmla="*/ 91877 w 1711358"/>
                <a:gd name="connsiteY1" fmla="*/ 347227 h 686960"/>
                <a:gd name="connsiteX2" fmla="*/ 2977 w 1711358"/>
                <a:gd name="connsiteY2" fmla="*/ 534552 h 686960"/>
                <a:gd name="connsiteX3" fmla="*/ 193477 w 1711358"/>
                <a:gd name="connsiteY3" fmla="*/ 613927 h 686960"/>
                <a:gd name="connsiteX4" fmla="*/ 1596827 w 1711358"/>
                <a:gd name="connsiteY4" fmla="*/ 686952 h 686960"/>
                <a:gd name="connsiteX5" fmla="*/ 1711127 w 1711358"/>
                <a:gd name="connsiteY5" fmla="*/ 575827 h 686960"/>
                <a:gd name="connsiteX6" fmla="*/ 1569046 w 1711358"/>
                <a:gd name="connsiteY6" fmla="*/ 441684 h 686960"/>
                <a:gd name="connsiteX7" fmla="*/ 1552377 w 1711358"/>
                <a:gd name="connsiteY7" fmla="*/ 274996 h 686960"/>
                <a:gd name="connsiteX8" fmla="*/ 1673027 w 1711358"/>
                <a:gd name="connsiteY8" fmla="*/ 105927 h 686960"/>
                <a:gd name="connsiteX9" fmla="*/ 1311077 w 1711358"/>
                <a:gd name="connsiteY9" fmla="*/ 96402 h 686960"/>
                <a:gd name="connsiteX10" fmla="*/ 1469827 w 1711358"/>
                <a:gd name="connsiteY10" fmla="*/ 255152 h 686960"/>
                <a:gd name="connsiteX11" fmla="*/ 1441252 w 1711358"/>
                <a:gd name="connsiteY11" fmla="*/ 417872 h 686960"/>
                <a:gd name="connsiteX12" fmla="*/ 1231702 w 1711358"/>
                <a:gd name="connsiteY12" fmla="*/ 404377 h 686960"/>
                <a:gd name="connsiteX13" fmla="*/ 1257102 w 1711358"/>
                <a:gd name="connsiteY13" fmla="*/ 229752 h 686960"/>
                <a:gd name="connsiteX14" fmla="*/ 1203127 w 1711358"/>
                <a:gd name="connsiteY14" fmla="*/ 118627 h 686960"/>
                <a:gd name="connsiteX15" fmla="*/ 1126927 w 1711358"/>
                <a:gd name="connsiteY15" fmla="*/ 248802 h 686960"/>
                <a:gd name="connsiteX16" fmla="*/ 1145977 w 1711358"/>
                <a:gd name="connsiteY16" fmla="*/ 385327 h 686960"/>
                <a:gd name="connsiteX17" fmla="*/ 953889 w 1711358"/>
                <a:gd name="connsiteY17" fmla="*/ 367071 h 686960"/>
                <a:gd name="connsiteX18" fmla="*/ 974527 w 1711358"/>
                <a:gd name="connsiteY18" fmla="*/ 217052 h 686960"/>
                <a:gd name="connsiteX19" fmla="*/ 1111052 w 1711358"/>
                <a:gd name="connsiteY19" fmla="*/ 83702 h 686960"/>
                <a:gd name="connsiteX20" fmla="*/ 739577 w 1711358"/>
                <a:gd name="connsiteY20" fmla="*/ 42427 h 686960"/>
                <a:gd name="connsiteX21" fmla="*/ 852289 w 1711358"/>
                <a:gd name="connsiteY21" fmla="*/ 189271 h 686960"/>
                <a:gd name="connsiteX22" fmla="*/ 841970 w 1711358"/>
                <a:gd name="connsiteY22" fmla="*/ 377389 h 686960"/>
                <a:gd name="connsiteX23" fmla="*/ 663377 w 1711358"/>
                <a:gd name="connsiteY23" fmla="*/ 356752 h 686960"/>
                <a:gd name="connsiteX24" fmla="*/ 679252 w 1711358"/>
                <a:gd name="connsiteY24" fmla="*/ 131327 h 686960"/>
                <a:gd name="connsiteX25" fmla="*/ 622102 w 1711358"/>
                <a:gd name="connsiteY25" fmla="*/ 20202 h 686960"/>
                <a:gd name="connsiteX26" fmla="*/ 542727 w 1711358"/>
                <a:gd name="connsiteY26" fmla="*/ 172602 h 686960"/>
                <a:gd name="connsiteX27" fmla="*/ 580827 w 1711358"/>
                <a:gd name="connsiteY27" fmla="*/ 363102 h 686960"/>
                <a:gd name="connsiteX28" fmla="*/ 355402 w 1711358"/>
                <a:gd name="connsiteY28" fmla="*/ 350402 h 686960"/>
                <a:gd name="connsiteX29" fmla="*/ 356196 w 1711358"/>
                <a:gd name="connsiteY29" fmla="*/ 194033 h 686960"/>
                <a:gd name="connsiteX30" fmla="*/ 453827 w 1711358"/>
                <a:gd name="connsiteY30" fmla="*/ 42427 h 686960"/>
                <a:gd name="connsiteX31" fmla="*/ 164902 w 1711358"/>
                <a:gd name="connsiteY31" fmla="*/ 10677 h 686960"/>
                <a:gd name="connsiteX32" fmla="*/ 285552 w 1711358"/>
                <a:gd name="connsiteY32" fmla="*/ 293252 h 686960"/>
                <a:gd name="connsiteX0" fmla="*/ 259358 w 1711358"/>
                <a:gd name="connsiteY0" fmla="*/ 331419 h 696552"/>
                <a:gd name="connsiteX1" fmla="*/ 91877 w 1711358"/>
                <a:gd name="connsiteY1" fmla="*/ 356819 h 696552"/>
                <a:gd name="connsiteX2" fmla="*/ 2977 w 1711358"/>
                <a:gd name="connsiteY2" fmla="*/ 544144 h 696552"/>
                <a:gd name="connsiteX3" fmla="*/ 193477 w 1711358"/>
                <a:gd name="connsiteY3" fmla="*/ 623519 h 696552"/>
                <a:gd name="connsiteX4" fmla="*/ 1596827 w 1711358"/>
                <a:gd name="connsiteY4" fmla="*/ 696544 h 696552"/>
                <a:gd name="connsiteX5" fmla="*/ 1711127 w 1711358"/>
                <a:gd name="connsiteY5" fmla="*/ 585419 h 696552"/>
                <a:gd name="connsiteX6" fmla="*/ 1569046 w 1711358"/>
                <a:gd name="connsiteY6" fmla="*/ 451276 h 696552"/>
                <a:gd name="connsiteX7" fmla="*/ 1552377 w 1711358"/>
                <a:gd name="connsiteY7" fmla="*/ 284588 h 696552"/>
                <a:gd name="connsiteX8" fmla="*/ 1673027 w 1711358"/>
                <a:gd name="connsiteY8" fmla="*/ 115519 h 696552"/>
                <a:gd name="connsiteX9" fmla="*/ 1311077 w 1711358"/>
                <a:gd name="connsiteY9" fmla="*/ 105994 h 696552"/>
                <a:gd name="connsiteX10" fmla="*/ 1469827 w 1711358"/>
                <a:gd name="connsiteY10" fmla="*/ 264744 h 696552"/>
                <a:gd name="connsiteX11" fmla="*/ 1441252 w 1711358"/>
                <a:gd name="connsiteY11" fmla="*/ 427464 h 696552"/>
                <a:gd name="connsiteX12" fmla="*/ 1231702 w 1711358"/>
                <a:gd name="connsiteY12" fmla="*/ 413969 h 696552"/>
                <a:gd name="connsiteX13" fmla="*/ 1257102 w 1711358"/>
                <a:gd name="connsiteY13" fmla="*/ 239344 h 696552"/>
                <a:gd name="connsiteX14" fmla="*/ 1203127 w 1711358"/>
                <a:gd name="connsiteY14" fmla="*/ 128219 h 696552"/>
                <a:gd name="connsiteX15" fmla="*/ 1126927 w 1711358"/>
                <a:gd name="connsiteY15" fmla="*/ 258394 h 696552"/>
                <a:gd name="connsiteX16" fmla="*/ 1145977 w 1711358"/>
                <a:gd name="connsiteY16" fmla="*/ 394919 h 696552"/>
                <a:gd name="connsiteX17" fmla="*/ 953889 w 1711358"/>
                <a:gd name="connsiteY17" fmla="*/ 376663 h 696552"/>
                <a:gd name="connsiteX18" fmla="*/ 974527 w 1711358"/>
                <a:gd name="connsiteY18" fmla="*/ 226644 h 696552"/>
                <a:gd name="connsiteX19" fmla="*/ 1111052 w 1711358"/>
                <a:gd name="connsiteY19" fmla="*/ 93294 h 696552"/>
                <a:gd name="connsiteX20" fmla="*/ 739577 w 1711358"/>
                <a:gd name="connsiteY20" fmla="*/ 52019 h 696552"/>
                <a:gd name="connsiteX21" fmla="*/ 852289 w 1711358"/>
                <a:gd name="connsiteY21" fmla="*/ 198863 h 696552"/>
                <a:gd name="connsiteX22" fmla="*/ 841970 w 1711358"/>
                <a:gd name="connsiteY22" fmla="*/ 386981 h 696552"/>
                <a:gd name="connsiteX23" fmla="*/ 663377 w 1711358"/>
                <a:gd name="connsiteY23" fmla="*/ 366344 h 696552"/>
                <a:gd name="connsiteX24" fmla="*/ 679252 w 1711358"/>
                <a:gd name="connsiteY24" fmla="*/ 140919 h 696552"/>
                <a:gd name="connsiteX25" fmla="*/ 622102 w 1711358"/>
                <a:gd name="connsiteY25" fmla="*/ 29794 h 696552"/>
                <a:gd name="connsiteX26" fmla="*/ 542727 w 1711358"/>
                <a:gd name="connsiteY26" fmla="*/ 182194 h 696552"/>
                <a:gd name="connsiteX27" fmla="*/ 580827 w 1711358"/>
                <a:gd name="connsiteY27" fmla="*/ 372694 h 696552"/>
                <a:gd name="connsiteX28" fmla="*/ 355402 w 1711358"/>
                <a:gd name="connsiteY28" fmla="*/ 359994 h 696552"/>
                <a:gd name="connsiteX29" fmla="*/ 356196 w 1711358"/>
                <a:gd name="connsiteY29" fmla="*/ 203625 h 696552"/>
                <a:gd name="connsiteX30" fmla="*/ 453827 w 1711358"/>
                <a:gd name="connsiteY30" fmla="*/ 52019 h 696552"/>
                <a:gd name="connsiteX31" fmla="*/ 164902 w 1711358"/>
                <a:gd name="connsiteY31" fmla="*/ 20269 h 696552"/>
                <a:gd name="connsiteX32" fmla="*/ 259358 w 1711358"/>
                <a:gd name="connsiteY32" fmla="*/ 331419 h 696552"/>
                <a:gd name="connsiteX0" fmla="*/ 259358 w 1711358"/>
                <a:gd name="connsiteY0" fmla="*/ 331419 h 696552"/>
                <a:gd name="connsiteX1" fmla="*/ 91877 w 1711358"/>
                <a:gd name="connsiteY1" fmla="*/ 356819 h 696552"/>
                <a:gd name="connsiteX2" fmla="*/ 2977 w 1711358"/>
                <a:gd name="connsiteY2" fmla="*/ 544144 h 696552"/>
                <a:gd name="connsiteX3" fmla="*/ 193477 w 1711358"/>
                <a:gd name="connsiteY3" fmla="*/ 623519 h 696552"/>
                <a:gd name="connsiteX4" fmla="*/ 1596827 w 1711358"/>
                <a:gd name="connsiteY4" fmla="*/ 696544 h 696552"/>
                <a:gd name="connsiteX5" fmla="*/ 1711127 w 1711358"/>
                <a:gd name="connsiteY5" fmla="*/ 585419 h 696552"/>
                <a:gd name="connsiteX6" fmla="*/ 1569046 w 1711358"/>
                <a:gd name="connsiteY6" fmla="*/ 451276 h 696552"/>
                <a:gd name="connsiteX7" fmla="*/ 1552377 w 1711358"/>
                <a:gd name="connsiteY7" fmla="*/ 284588 h 696552"/>
                <a:gd name="connsiteX8" fmla="*/ 1673027 w 1711358"/>
                <a:gd name="connsiteY8" fmla="*/ 115519 h 696552"/>
                <a:gd name="connsiteX9" fmla="*/ 1311077 w 1711358"/>
                <a:gd name="connsiteY9" fmla="*/ 105994 h 696552"/>
                <a:gd name="connsiteX10" fmla="*/ 1469827 w 1711358"/>
                <a:gd name="connsiteY10" fmla="*/ 264744 h 696552"/>
                <a:gd name="connsiteX11" fmla="*/ 1441252 w 1711358"/>
                <a:gd name="connsiteY11" fmla="*/ 427464 h 696552"/>
                <a:gd name="connsiteX12" fmla="*/ 1231702 w 1711358"/>
                <a:gd name="connsiteY12" fmla="*/ 413969 h 696552"/>
                <a:gd name="connsiteX13" fmla="*/ 1257102 w 1711358"/>
                <a:gd name="connsiteY13" fmla="*/ 239344 h 696552"/>
                <a:gd name="connsiteX14" fmla="*/ 1203127 w 1711358"/>
                <a:gd name="connsiteY14" fmla="*/ 128219 h 696552"/>
                <a:gd name="connsiteX15" fmla="*/ 1126927 w 1711358"/>
                <a:gd name="connsiteY15" fmla="*/ 258394 h 696552"/>
                <a:gd name="connsiteX16" fmla="*/ 1145977 w 1711358"/>
                <a:gd name="connsiteY16" fmla="*/ 394919 h 696552"/>
                <a:gd name="connsiteX17" fmla="*/ 953889 w 1711358"/>
                <a:gd name="connsiteY17" fmla="*/ 376663 h 696552"/>
                <a:gd name="connsiteX18" fmla="*/ 974527 w 1711358"/>
                <a:gd name="connsiteY18" fmla="*/ 226644 h 696552"/>
                <a:gd name="connsiteX19" fmla="*/ 1111052 w 1711358"/>
                <a:gd name="connsiteY19" fmla="*/ 93294 h 696552"/>
                <a:gd name="connsiteX20" fmla="*/ 739577 w 1711358"/>
                <a:gd name="connsiteY20" fmla="*/ 52019 h 696552"/>
                <a:gd name="connsiteX21" fmla="*/ 852289 w 1711358"/>
                <a:gd name="connsiteY21" fmla="*/ 198863 h 696552"/>
                <a:gd name="connsiteX22" fmla="*/ 841970 w 1711358"/>
                <a:gd name="connsiteY22" fmla="*/ 386981 h 696552"/>
                <a:gd name="connsiteX23" fmla="*/ 663377 w 1711358"/>
                <a:gd name="connsiteY23" fmla="*/ 366344 h 696552"/>
                <a:gd name="connsiteX24" fmla="*/ 679252 w 1711358"/>
                <a:gd name="connsiteY24" fmla="*/ 140919 h 696552"/>
                <a:gd name="connsiteX25" fmla="*/ 622102 w 1711358"/>
                <a:gd name="connsiteY25" fmla="*/ 29794 h 696552"/>
                <a:gd name="connsiteX26" fmla="*/ 542727 w 1711358"/>
                <a:gd name="connsiteY26" fmla="*/ 182194 h 696552"/>
                <a:gd name="connsiteX27" fmla="*/ 580827 w 1711358"/>
                <a:gd name="connsiteY27" fmla="*/ 372694 h 696552"/>
                <a:gd name="connsiteX28" fmla="*/ 355402 w 1711358"/>
                <a:gd name="connsiteY28" fmla="*/ 359994 h 696552"/>
                <a:gd name="connsiteX29" fmla="*/ 356196 w 1711358"/>
                <a:gd name="connsiteY29" fmla="*/ 203625 h 696552"/>
                <a:gd name="connsiteX30" fmla="*/ 453827 w 1711358"/>
                <a:gd name="connsiteY30" fmla="*/ 52019 h 696552"/>
                <a:gd name="connsiteX31" fmla="*/ 164902 w 1711358"/>
                <a:gd name="connsiteY31" fmla="*/ 20269 h 696552"/>
                <a:gd name="connsiteX32" fmla="*/ 259358 w 1711358"/>
                <a:gd name="connsiteY32" fmla="*/ 331419 h 696552"/>
                <a:gd name="connsiteX0" fmla="*/ 259358 w 1711358"/>
                <a:gd name="connsiteY0" fmla="*/ 331419 h 696552"/>
                <a:gd name="connsiteX1" fmla="*/ 91877 w 1711358"/>
                <a:gd name="connsiteY1" fmla="*/ 356819 h 696552"/>
                <a:gd name="connsiteX2" fmla="*/ 2977 w 1711358"/>
                <a:gd name="connsiteY2" fmla="*/ 544144 h 696552"/>
                <a:gd name="connsiteX3" fmla="*/ 193477 w 1711358"/>
                <a:gd name="connsiteY3" fmla="*/ 623519 h 696552"/>
                <a:gd name="connsiteX4" fmla="*/ 1596827 w 1711358"/>
                <a:gd name="connsiteY4" fmla="*/ 696544 h 696552"/>
                <a:gd name="connsiteX5" fmla="*/ 1711127 w 1711358"/>
                <a:gd name="connsiteY5" fmla="*/ 585419 h 696552"/>
                <a:gd name="connsiteX6" fmla="*/ 1569046 w 1711358"/>
                <a:gd name="connsiteY6" fmla="*/ 451276 h 696552"/>
                <a:gd name="connsiteX7" fmla="*/ 1552377 w 1711358"/>
                <a:gd name="connsiteY7" fmla="*/ 284588 h 696552"/>
                <a:gd name="connsiteX8" fmla="*/ 1673027 w 1711358"/>
                <a:gd name="connsiteY8" fmla="*/ 115519 h 696552"/>
                <a:gd name="connsiteX9" fmla="*/ 1311077 w 1711358"/>
                <a:gd name="connsiteY9" fmla="*/ 105994 h 696552"/>
                <a:gd name="connsiteX10" fmla="*/ 1469827 w 1711358"/>
                <a:gd name="connsiteY10" fmla="*/ 264744 h 696552"/>
                <a:gd name="connsiteX11" fmla="*/ 1441252 w 1711358"/>
                <a:gd name="connsiteY11" fmla="*/ 427464 h 696552"/>
                <a:gd name="connsiteX12" fmla="*/ 1231702 w 1711358"/>
                <a:gd name="connsiteY12" fmla="*/ 413969 h 696552"/>
                <a:gd name="connsiteX13" fmla="*/ 1257102 w 1711358"/>
                <a:gd name="connsiteY13" fmla="*/ 239344 h 696552"/>
                <a:gd name="connsiteX14" fmla="*/ 1203127 w 1711358"/>
                <a:gd name="connsiteY14" fmla="*/ 128219 h 696552"/>
                <a:gd name="connsiteX15" fmla="*/ 1126927 w 1711358"/>
                <a:gd name="connsiteY15" fmla="*/ 258394 h 696552"/>
                <a:gd name="connsiteX16" fmla="*/ 1145977 w 1711358"/>
                <a:gd name="connsiteY16" fmla="*/ 394919 h 696552"/>
                <a:gd name="connsiteX17" fmla="*/ 953889 w 1711358"/>
                <a:gd name="connsiteY17" fmla="*/ 376663 h 696552"/>
                <a:gd name="connsiteX18" fmla="*/ 974527 w 1711358"/>
                <a:gd name="connsiteY18" fmla="*/ 226644 h 696552"/>
                <a:gd name="connsiteX19" fmla="*/ 1111052 w 1711358"/>
                <a:gd name="connsiteY19" fmla="*/ 93294 h 696552"/>
                <a:gd name="connsiteX20" fmla="*/ 739577 w 1711358"/>
                <a:gd name="connsiteY20" fmla="*/ 52019 h 696552"/>
                <a:gd name="connsiteX21" fmla="*/ 852289 w 1711358"/>
                <a:gd name="connsiteY21" fmla="*/ 198863 h 696552"/>
                <a:gd name="connsiteX22" fmla="*/ 841970 w 1711358"/>
                <a:gd name="connsiteY22" fmla="*/ 386981 h 696552"/>
                <a:gd name="connsiteX23" fmla="*/ 663377 w 1711358"/>
                <a:gd name="connsiteY23" fmla="*/ 366344 h 696552"/>
                <a:gd name="connsiteX24" fmla="*/ 679252 w 1711358"/>
                <a:gd name="connsiteY24" fmla="*/ 140919 h 696552"/>
                <a:gd name="connsiteX25" fmla="*/ 622102 w 1711358"/>
                <a:gd name="connsiteY25" fmla="*/ 29794 h 696552"/>
                <a:gd name="connsiteX26" fmla="*/ 542727 w 1711358"/>
                <a:gd name="connsiteY26" fmla="*/ 182194 h 696552"/>
                <a:gd name="connsiteX27" fmla="*/ 580827 w 1711358"/>
                <a:gd name="connsiteY27" fmla="*/ 372694 h 696552"/>
                <a:gd name="connsiteX28" fmla="*/ 355402 w 1711358"/>
                <a:gd name="connsiteY28" fmla="*/ 359994 h 696552"/>
                <a:gd name="connsiteX29" fmla="*/ 356196 w 1711358"/>
                <a:gd name="connsiteY29" fmla="*/ 203625 h 696552"/>
                <a:gd name="connsiteX30" fmla="*/ 453827 w 1711358"/>
                <a:gd name="connsiteY30" fmla="*/ 52019 h 696552"/>
                <a:gd name="connsiteX31" fmla="*/ 164902 w 1711358"/>
                <a:gd name="connsiteY31" fmla="*/ 20269 h 696552"/>
                <a:gd name="connsiteX32" fmla="*/ 259358 w 1711358"/>
                <a:gd name="connsiteY32" fmla="*/ 331419 h 696552"/>
                <a:gd name="connsiteX0" fmla="*/ 259685 w 1711685"/>
                <a:gd name="connsiteY0" fmla="*/ 331419 h 696552"/>
                <a:gd name="connsiteX1" fmla="*/ 92204 w 1711685"/>
                <a:gd name="connsiteY1" fmla="*/ 356819 h 696552"/>
                <a:gd name="connsiteX2" fmla="*/ 3304 w 1711685"/>
                <a:gd name="connsiteY2" fmla="*/ 544144 h 696552"/>
                <a:gd name="connsiteX3" fmla="*/ 193804 w 1711685"/>
                <a:gd name="connsiteY3" fmla="*/ 623519 h 696552"/>
                <a:gd name="connsiteX4" fmla="*/ 1597154 w 1711685"/>
                <a:gd name="connsiteY4" fmla="*/ 696544 h 696552"/>
                <a:gd name="connsiteX5" fmla="*/ 1711454 w 1711685"/>
                <a:gd name="connsiteY5" fmla="*/ 585419 h 696552"/>
                <a:gd name="connsiteX6" fmla="*/ 1569373 w 1711685"/>
                <a:gd name="connsiteY6" fmla="*/ 451276 h 696552"/>
                <a:gd name="connsiteX7" fmla="*/ 1552704 w 1711685"/>
                <a:gd name="connsiteY7" fmla="*/ 284588 h 696552"/>
                <a:gd name="connsiteX8" fmla="*/ 1673354 w 1711685"/>
                <a:gd name="connsiteY8" fmla="*/ 115519 h 696552"/>
                <a:gd name="connsiteX9" fmla="*/ 1311404 w 1711685"/>
                <a:gd name="connsiteY9" fmla="*/ 105994 h 696552"/>
                <a:gd name="connsiteX10" fmla="*/ 1470154 w 1711685"/>
                <a:gd name="connsiteY10" fmla="*/ 264744 h 696552"/>
                <a:gd name="connsiteX11" fmla="*/ 1441579 w 1711685"/>
                <a:gd name="connsiteY11" fmla="*/ 427464 h 696552"/>
                <a:gd name="connsiteX12" fmla="*/ 1232029 w 1711685"/>
                <a:gd name="connsiteY12" fmla="*/ 413969 h 696552"/>
                <a:gd name="connsiteX13" fmla="*/ 1257429 w 1711685"/>
                <a:gd name="connsiteY13" fmla="*/ 239344 h 696552"/>
                <a:gd name="connsiteX14" fmla="*/ 1203454 w 1711685"/>
                <a:gd name="connsiteY14" fmla="*/ 128219 h 696552"/>
                <a:gd name="connsiteX15" fmla="*/ 1127254 w 1711685"/>
                <a:gd name="connsiteY15" fmla="*/ 258394 h 696552"/>
                <a:gd name="connsiteX16" fmla="*/ 1146304 w 1711685"/>
                <a:gd name="connsiteY16" fmla="*/ 394919 h 696552"/>
                <a:gd name="connsiteX17" fmla="*/ 954216 w 1711685"/>
                <a:gd name="connsiteY17" fmla="*/ 376663 h 696552"/>
                <a:gd name="connsiteX18" fmla="*/ 974854 w 1711685"/>
                <a:gd name="connsiteY18" fmla="*/ 226644 h 696552"/>
                <a:gd name="connsiteX19" fmla="*/ 1111379 w 1711685"/>
                <a:gd name="connsiteY19" fmla="*/ 93294 h 696552"/>
                <a:gd name="connsiteX20" fmla="*/ 739904 w 1711685"/>
                <a:gd name="connsiteY20" fmla="*/ 52019 h 696552"/>
                <a:gd name="connsiteX21" fmla="*/ 852616 w 1711685"/>
                <a:gd name="connsiteY21" fmla="*/ 198863 h 696552"/>
                <a:gd name="connsiteX22" fmla="*/ 842297 w 1711685"/>
                <a:gd name="connsiteY22" fmla="*/ 386981 h 696552"/>
                <a:gd name="connsiteX23" fmla="*/ 663704 w 1711685"/>
                <a:gd name="connsiteY23" fmla="*/ 366344 h 696552"/>
                <a:gd name="connsiteX24" fmla="*/ 679579 w 1711685"/>
                <a:gd name="connsiteY24" fmla="*/ 140919 h 696552"/>
                <a:gd name="connsiteX25" fmla="*/ 622429 w 1711685"/>
                <a:gd name="connsiteY25" fmla="*/ 29794 h 696552"/>
                <a:gd name="connsiteX26" fmla="*/ 543054 w 1711685"/>
                <a:gd name="connsiteY26" fmla="*/ 182194 h 696552"/>
                <a:gd name="connsiteX27" fmla="*/ 581154 w 1711685"/>
                <a:gd name="connsiteY27" fmla="*/ 372694 h 696552"/>
                <a:gd name="connsiteX28" fmla="*/ 355729 w 1711685"/>
                <a:gd name="connsiteY28" fmla="*/ 359994 h 696552"/>
                <a:gd name="connsiteX29" fmla="*/ 356523 w 1711685"/>
                <a:gd name="connsiteY29" fmla="*/ 203625 h 696552"/>
                <a:gd name="connsiteX30" fmla="*/ 454154 w 1711685"/>
                <a:gd name="connsiteY30" fmla="*/ 52019 h 696552"/>
                <a:gd name="connsiteX31" fmla="*/ 165229 w 1711685"/>
                <a:gd name="connsiteY31" fmla="*/ 20269 h 696552"/>
                <a:gd name="connsiteX32" fmla="*/ 259685 w 1711685"/>
                <a:gd name="connsiteY32" fmla="*/ 331419 h 696552"/>
                <a:gd name="connsiteX0" fmla="*/ 259340 w 1711340"/>
                <a:gd name="connsiteY0" fmla="*/ 331419 h 696552"/>
                <a:gd name="connsiteX1" fmla="*/ 91859 w 1711340"/>
                <a:gd name="connsiteY1" fmla="*/ 356819 h 696552"/>
                <a:gd name="connsiteX2" fmla="*/ 2959 w 1711340"/>
                <a:gd name="connsiteY2" fmla="*/ 544144 h 696552"/>
                <a:gd name="connsiteX3" fmla="*/ 193459 w 1711340"/>
                <a:gd name="connsiteY3" fmla="*/ 623519 h 696552"/>
                <a:gd name="connsiteX4" fmla="*/ 1596809 w 1711340"/>
                <a:gd name="connsiteY4" fmla="*/ 696544 h 696552"/>
                <a:gd name="connsiteX5" fmla="*/ 1711109 w 1711340"/>
                <a:gd name="connsiteY5" fmla="*/ 585419 h 696552"/>
                <a:gd name="connsiteX6" fmla="*/ 1569028 w 1711340"/>
                <a:gd name="connsiteY6" fmla="*/ 451276 h 696552"/>
                <a:gd name="connsiteX7" fmla="*/ 1552359 w 1711340"/>
                <a:gd name="connsiteY7" fmla="*/ 284588 h 696552"/>
                <a:gd name="connsiteX8" fmla="*/ 1673009 w 1711340"/>
                <a:gd name="connsiteY8" fmla="*/ 115519 h 696552"/>
                <a:gd name="connsiteX9" fmla="*/ 1311059 w 1711340"/>
                <a:gd name="connsiteY9" fmla="*/ 105994 h 696552"/>
                <a:gd name="connsiteX10" fmla="*/ 1469809 w 1711340"/>
                <a:gd name="connsiteY10" fmla="*/ 264744 h 696552"/>
                <a:gd name="connsiteX11" fmla="*/ 1441234 w 1711340"/>
                <a:gd name="connsiteY11" fmla="*/ 427464 h 696552"/>
                <a:gd name="connsiteX12" fmla="*/ 1231684 w 1711340"/>
                <a:gd name="connsiteY12" fmla="*/ 413969 h 696552"/>
                <a:gd name="connsiteX13" fmla="*/ 1257084 w 1711340"/>
                <a:gd name="connsiteY13" fmla="*/ 239344 h 696552"/>
                <a:gd name="connsiteX14" fmla="*/ 1203109 w 1711340"/>
                <a:gd name="connsiteY14" fmla="*/ 128219 h 696552"/>
                <a:gd name="connsiteX15" fmla="*/ 1126909 w 1711340"/>
                <a:gd name="connsiteY15" fmla="*/ 258394 h 696552"/>
                <a:gd name="connsiteX16" fmla="*/ 1145959 w 1711340"/>
                <a:gd name="connsiteY16" fmla="*/ 394919 h 696552"/>
                <a:gd name="connsiteX17" fmla="*/ 953871 w 1711340"/>
                <a:gd name="connsiteY17" fmla="*/ 376663 h 696552"/>
                <a:gd name="connsiteX18" fmla="*/ 974509 w 1711340"/>
                <a:gd name="connsiteY18" fmla="*/ 226644 h 696552"/>
                <a:gd name="connsiteX19" fmla="*/ 1111034 w 1711340"/>
                <a:gd name="connsiteY19" fmla="*/ 93294 h 696552"/>
                <a:gd name="connsiteX20" fmla="*/ 739559 w 1711340"/>
                <a:gd name="connsiteY20" fmla="*/ 52019 h 696552"/>
                <a:gd name="connsiteX21" fmla="*/ 852271 w 1711340"/>
                <a:gd name="connsiteY21" fmla="*/ 198863 h 696552"/>
                <a:gd name="connsiteX22" fmla="*/ 841952 w 1711340"/>
                <a:gd name="connsiteY22" fmla="*/ 386981 h 696552"/>
                <a:gd name="connsiteX23" fmla="*/ 663359 w 1711340"/>
                <a:gd name="connsiteY23" fmla="*/ 366344 h 696552"/>
                <a:gd name="connsiteX24" fmla="*/ 679234 w 1711340"/>
                <a:gd name="connsiteY24" fmla="*/ 140919 h 696552"/>
                <a:gd name="connsiteX25" fmla="*/ 622084 w 1711340"/>
                <a:gd name="connsiteY25" fmla="*/ 29794 h 696552"/>
                <a:gd name="connsiteX26" fmla="*/ 542709 w 1711340"/>
                <a:gd name="connsiteY26" fmla="*/ 182194 h 696552"/>
                <a:gd name="connsiteX27" fmla="*/ 580809 w 1711340"/>
                <a:gd name="connsiteY27" fmla="*/ 372694 h 696552"/>
                <a:gd name="connsiteX28" fmla="*/ 355384 w 1711340"/>
                <a:gd name="connsiteY28" fmla="*/ 359994 h 696552"/>
                <a:gd name="connsiteX29" fmla="*/ 356178 w 1711340"/>
                <a:gd name="connsiteY29" fmla="*/ 203625 h 696552"/>
                <a:gd name="connsiteX30" fmla="*/ 453809 w 1711340"/>
                <a:gd name="connsiteY30" fmla="*/ 52019 h 696552"/>
                <a:gd name="connsiteX31" fmla="*/ 164884 w 1711340"/>
                <a:gd name="connsiteY31" fmla="*/ 20269 h 696552"/>
                <a:gd name="connsiteX32" fmla="*/ 259340 w 1711340"/>
                <a:gd name="connsiteY32" fmla="*/ 331419 h 696552"/>
                <a:gd name="connsiteX0" fmla="*/ 261110 w 1713110"/>
                <a:gd name="connsiteY0" fmla="*/ 331419 h 696552"/>
                <a:gd name="connsiteX1" fmla="*/ 76961 w 1713110"/>
                <a:gd name="connsiteY1" fmla="*/ 359200 h 696552"/>
                <a:gd name="connsiteX2" fmla="*/ 4729 w 1713110"/>
                <a:gd name="connsiteY2" fmla="*/ 544144 h 696552"/>
                <a:gd name="connsiteX3" fmla="*/ 195229 w 1713110"/>
                <a:gd name="connsiteY3" fmla="*/ 623519 h 696552"/>
                <a:gd name="connsiteX4" fmla="*/ 1598579 w 1713110"/>
                <a:gd name="connsiteY4" fmla="*/ 696544 h 696552"/>
                <a:gd name="connsiteX5" fmla="*/ 1712879 w 1713110"/>
                <a:gd name="connsiteY5" fmla="*/ 585419 h 696552"/>
                <a:gd name="connsiteX6" fmla="*/ 1570798 w 1713110"/>
                <a:gd name="connsiteY6" fmla="*/ 451276 h 696552"/>
                <a:gd name="connsiteX7" fmla="*/ 1554129 w 1713110"/>
                <a:gd name="connsiteY7" fmla="*/ 284588 h 696552"/>
                <a:gd name="connsiteX8" fmla="*/ 1674779 w 1713110"/>
                <a:gd name="connsiteY8" fmla="*/ 115519 h 696552"/>
                <a:gd name="connsiteX9" fmla="*/ 1312829 w 1713110"/>
                <a:gd name="connsiteY9" fmla="*/ 105994 h 696552"/>
                <a:gd name="connsiteX10" fmla="*/ 1471579 w 1713110"/>
                <a:gd name="connsiteY10" fmla="*/ 264744 h 696552"/>
                <a:gd name="connsiteX11" fmla="*/ 1443004 w 1713110"/>
                <a:gd name="connsiteY11" fmla="*/ 427464 h 696552"/>
                <a:gd name="connsiteX12" fmla="*/ 1233454 w 1713110"/>
                <a:gd name="connsiteY12" fmla="*/ 413969 h 696552"/>
                <a:gd name="connsiteX13" fmla="*/ 1258854 w 1713110"/>
                <a:gd name="connsiteY13" fmla="*/ 239344 h 696552"/>
                <a:gd name="connsiteX14" fmla="*/ 1204879 w 1713110"/>
                <a:gd name="connsiteY14" fmla="*/ 128219 h 696552"/>
                <a:gd name="connsiteX15" fmla="*/ 1128679 w 1713110"/>
                <a:gd name="connsiteY15" fmla="*/ 258394 h 696552"/>
                <a:gd name="connsiteX16" fmla="*/ 1147729 w 1713110"/>
                <a:gd name="connsiteY16" fmla="*/ 394919 h 696552"/>
                <a:gd name="connsiteX17" fmla="*/ 955641 w 1713110"/>
                <a:gd name="connsiteY17" fmla="*/ 376663 h 696552"/>
                <a:gd name="connsiteX18" fmla="*/ 976279 w 1713110"/>
                <a:gd name="connsiteY18" fmla="*/ 226644 h 696552"/>
                <a:gd name="connsiteX19" fmla="*/ 1112804 w 1713110"/>
                <a:gd name="connsiteY19" fmla="*/ 93294 h 696552"/>
                <a:gd name="connsiteX20" fmla="*/ 741329 w 1713110"/>
                <a:gd name="connsiteY20" fmla="*/ 52019 h 696552"/>
                <a:gd name="connsiteX21" fmla="*/ 854041 w 1713110"/>
                <a:gd name="connsiteY21" fmla="*/ 198863 h 696552"/>
                <a:gd name="connsiteX22" fmla="*/ 843722 w 1713110"/>
                <a:gd name="connsiteY22" fmla="*/ 386981 h 696552"/>
                <a:gd name="connsiteX23" fmla="*/ 665129 w 1713110"/>
                <a:gd name="connsiteY23" fmla="*/ 366344 h 696552"/>
                <a:gd name="connsiteX24" fmla="*/ 681004 w 1713110"/>
                <a:gd name="connsiteY24" fmla="*/ 140919 h 696552"/>
                <a:gd name="connsiteX25" fmla="*/ 623854 w 1713110"/>
                <a:gd name="connsiteY25" fmla="*/ 29794 h 696552"/>
                <a:gd name="connsiteX26" fmla="*/ 544479 w 1713110"/>
                <a:gd name="connsiteY26" fmla="*/ 182194 h 696552"/>
                <a:gd name="connsiteX27" fmla="*/ 582579 w 1713110"/>
                <a:gd name="connsiteY27" fmla="*/ 372694 h 696552"/>
                <a:gd name="connsiteX28" fmla="*/ 357154 w 1713110"/>
                <a:gd name="connsiteY28" fmla="*/ 359994 h 696552"/>
                <a:gd name="connsiteX29" fmla="*/ 357948 w 1713110"/>
                <a:gd name="connsiteY29" fmla="*/ 203625 h 696552"/>
                <a:gd name="connsiteX30" fmla="*/ 455579 w 1713110"/>
                <a:gd name="connsiteY30" fmla="*/ 52019 h 696552"/>
                <a:gd name="connsiteX31" fmla="*/ 166654 w 1713110"/>
                <a:gd name="connsiteY31" fmla="*/ 20269 h 696552"/>
                <a:gd name="connsiteX32" fmla="*/ 261110 w 1713110"/>
                <a:gd name="connsiteY32" fmla="*/ 331419 h 69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13110" h="696552">
                  <a:moveTo>
                    <a:pt x="261110" y="331419"/>
                  </a:moveTo>
                  <a:cubicBezTo>
                    <a:pt x="205283" y="339886"/>
                    <a:pt x="130407" y="324540"/>
                    <a:pt x="76961" y="359200"/>
                  </a:cubicBezTo>
                  <a:cubicBezTo>
                    <a:pt x="30376" y="389411"/>
                    <a:pt x="-14982" y="500091"/>
                    <a:pt x="4729" y="544144"/>
                  </a:cubicBezTo>
                  <a:cubicBezTo>
                    <a:pt x="24440" y="588197"/>
                    <a:pt x="97867" y="620032"/>
                    <a:pt x="195229" y="623519"/>
                  </a:cubicBezTo>
                  <a:cubicBezTo>
                    <a:pt x="670785" y="640550"/>
                    <a:pt x="1198435" y="689693"/>
                    <a:pt x="1598579" y="696544"/>
                  </a:cubicBezTo>
                  <a:cubicBezTo>
                    <a:pt x="1651710" y="697454"/>
                    <a:pt x="1717509" y="626297"/>
                    <a:pt x="1712879" y="585419"/>
                  </a:cubicBezTo>
                  <a:cubicBezTo>
                    <a:pt x="1708249" y="544541"/>
                    <a:pt x="1694358" y="457890"/>
                    <a:pt x="1570798" y="451276"/>
                  </a:cubicBezTo>
                  <a:cubicBezTo>
                    <a:pt x="1539842" y="398888"/>
                    <a:pt x="1539842" y="336976"/>
                    <a:pt x="1554129" y="284588"/>
                  </a:cubicBezTo>
                  <a:cubicBezTo>
                    <a:pt x="1594346" y="228232"/>
                    <a:pt x="1664775" y="184027"/>
                    <a:pt x="1674779" y="115519"/>
                  </a:cubicBezTo>
                  <a:cubicBezTo>
                    <a:pt x="1680031" y="79554"/>
                    <a:pt x="1302168" y="73902"/>
                    <a:pt x="1312829" y="105994"/>
                  </a:cubicBezTo>
                  <a:cubicBezTo>
                    <a:pt x="1336422" y="177014"/>
                    <a:pt x="1418662" y="211827"/>
                    <a:pt x="1471579" y="264744"/>
                  </a:cubicBezTo>
                  <a:cubicBezTo>
                    <a:pt x="1469198" y="323746"/>
                    <a:pt x="1452529" y="375606"/>
                    <a:pt x="1443004" y="427464"/>
                  </a:cubicBezTo>
                  <a:lnTo>
                    <a:pt x="1233454" y="413969"/>
                  </a:lnTo>
                  <a:cubicBezTo>
                    <a:pt x="1202762" y="382616"/>
                    <a:pt x="1263616" y="286969"/>
                    <a:pt x="1258854" y="239344"/>
                  </a:cubicBezTo>
                  <a:cubicBezTo>
                    <a:pt x="1254092" y="191719"/>
                    <a:pt x="1226575" y="125044"/>
                    <a:pt x="1204879" y="128219"/>
                  </a:cubicBezTo>
                  <a:cubicBezTo>
                    <a:pt x="1183183" y="131394"/>
                    <a:pt x="1126203" y="213002"/>
                    <a:pt x="1128679" y="258394"/>
                  </a:cubicBezTo>
                  <a:lnTo>
                    <a:pt x="1147729" y="394919"/>
                  </a:lnTo>
                  <a:cubicBezTo>
                    <a:pt x="1078937" y="407089"/>
                    <a:pt x="1014908" y="393067"/>
                    <a:pt x="955641" y="376663"/>
                  </a:cubicBezTo>
                  <a:cubicBezTo>
                    <a:pt x="950614" y="293320"/>
                    <a:pt x="969400" y="276650"/>
                    <a:pt x="976279" y="226644"/>
                  </a:cubicBezTo>
                  <a:cubicBezTo>
                    <a:pt x="1021787" y="182194"/>
                    <a:pt x="1095871" y="149651"/>
                    <a:pt x="1112804" y="93294"/>
                  </a:cubicBezTo>
                  <a:cubicBezTo>
                    <a:pt x="1126843" y="46568"/>
                    <a:pt x="784456" y="34424"/>
                    <a:pt x="741329" y="52019"/>
                  </a:cubicBezTo>
                  <a:cubicBezTo>
                    <a:pt x="698202" y="69614"/>
                    <a:pt x="808533" y="145946"/>
                    <a:pt x="854041" y="198863"/>
                  </a:cubicBezTo>
                  <a:cubicBezTo>
                    <a:pt x="864096" y="340150"/>
                    <a:pt x="859862" y="348088"/>
                    <a:pt x="843722" y="386981"/>
                  </a:cubicBezTo>
                  <a:lnTo>
                    <a:pt x="665129" y="366344"/>
                  </a:lnTo>
                  <a:cubicBezTo>
                    <a:pt x="638009" y="325334"/>
                    <a:pt x="687883" y="197011"/>
                    <a:pt x="681004" y="140919"/>
                  </a:cubicBezTo>
                  <a:cubicBezTo>
                    <a:pt x="674125" y="84827"/>
                    <a:pt x="646608" y="22915"/>
                    <a:pt x="623854" y="29794"/>
                  </a:cubicBezTo>
                  <a:cubicBezTo>
                    <a:pt x="601100" y="36673"/>
                    <a:pt x="533190" y="125749"/>
                    <a:pt x="544479" y="182194"/>
                  </a:cubicBezTo>
                  <a:cubicBezTo>
                    <a:pt x="557179" y="245694"/>
                    <a:pt x="593692" y="283001"/>
                    <a:pt x="582579" y="372694"/>
                  </a:cubicBezTo>
                  <a:lnTo>
                    <a:pt x="357154" y="359994"/>
                  </a:lnTo>
                  <a:cubicBezTo>
                    <a:pt x="319716" y="331816"/>
                    <a:pt x="328772" y="248930"/>
                    <a:pt x="357948" y="203625"/>
                  </a:cubicBezTo>
                  <a:cubicBezTo>
                    <a:pt x="390492" y="153090"/>
                    <a:pt x="471317" y="110029"/>
                    <a:pt x="455579" y="52019"/>
                  </a:cubicBezTo>
                  <a:cubicBezTo>
                    <a:pt x="446152" y="17271"/>
                    <a:pt x="199065" y="-26298"/>
                    <a:pt x="166654" y="20269"/>
                  </a:cubicBezTo>
                  <a:cubicBezTo>
                    <a:pt x="134243" y="66836"/>
                    <a:pt x="301855" y="163408"/>
                    <a:pt x="261110" y="331419"/>
                  </a:cubicBezTo>
                  <a:close/>
                </a:path>
              </a:pathLst>
            </a:custGeom>
            <a:solidFill>
              <a:srgbClr val="5081B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4800600" y="1063625"/>
              <a:ext cx="1216025" cy="76200"/>
            </a:xfrm>
            <a:custGeom>
              <a:avLst/>
              <a:gdLst>
                <a:gd name="connsiteX0" fmla="*/ 0 w 1216025"/>
                <a:gd name="connsiteY0" fmla="*/ 0 h 76200"/>
                <a:gd name="connsiteX1" fmla="*/ 1216025 w 1216025"/>
                <a:gd name="connsiteY1" fmla="*/ 76200 h 76200"/>
              </a:gdLst>
              <a:ahLst/>
              <a:cxnLst>
                <a:cxn ang="0">
                  <a:pos x="connsiteX0" y="connsiteY0"/>
                </a:cxn>
                <a:cxn ang="0">
                  <a:pos x="connsiteX1" y="connsiteY1"/>
                </a:cxn>
              </a:cxnLst>
              <a:rect l="l" t="t" r="r" b="b"/>
              <a:pathLst>
                <a:path w="1216025" h="76200">
                  <a:moveTo>
                    <a:pt x="0" y="0"/>
                  </a:moveTo>
                  <a:lnTo>
                    <a:pt x="1216025" y="76200"/>
                  </a:lnTo>
                </a:path>
              </a:pathLst>
            </a:custGeom>
            <a:noFill/>
            <a:ln w="168275" cap="rnd">
              <a:solidFill>
                <a:srgbClr val="5081B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4516964" y="4414150"/>
              <a:ext cx="1433049" cy="1512634"/>
            </a:xfrm>
            <a:custGeom>
              <a:avLst/>
              <a:gdLst>
                <a:gd name="connsiteX0" fmla="*/ 1384300 w 1397000"/>
                <a:gd name="connsiteY0" fmla="*/ 174625 h 1504950"/>
                <a:gd name="connsiteX1" fmla="*/ 1384300 w 1397000"/>
                <a:gd name="connsiteY1" fmla="*/ 174625 h 1504950"/>
                <a:gd name="connsiteX2" fmla="*/ 1365250 w 1397000"/>
                <a:gd name="connsiteY2" fmla="*/ 152400 h 1504950"/>
                <a:gd name="connsiteX3" fmla="*/ 1355725 w 1397000"/>
                <a:gd name="connsiteY3" fmla="*/ 142875 h 1504950"/>
                <a:gd name="connsiteX4" fmla="*/ 1349375 w 1397000"/>
                <a:gd name="connsiteY4" fmla="*/ 133350 h 1504950"/>
                <a:gd name="connsiteX5" fmla="*/ 1216025 w 1397000"/>
                <a:gd name="connsiteY5" fmla="*/ 34925 h 1504950"/>
                <a:gd name="connsiteX6" fmla="*/ 1041400 w 1397000"/>
                <a:gd name="connsiteY6" fmla="*/ 0 h 1504950"/>
                <a:gd name="connsiteX7" fmla="*/ 930275 w 1397000"/>
                <a:gd name="connsiteY7" fmla="*/ 231775 h 1504950"/>
                <a:gd name="connsiteX8" fmla="*/ 358775 w 1397000"/>
                <a:gd name="connsiteY8" fmla="*/ 733425 h 1504950"/>
                <a:gd name="connsiteX9" fmla="*/ 120650 w 1397000"/>
                <a:gd name="connsiteY9" fmla="*/ 1162050 h 1504950"/>
                <a:gd name="connsiteX10" fmla="*/ 0 w 1397000"/>
                <a:gd name="connsiteY10" fmla="*/ 1270000 h 1504950"/>
                <a:gd name="connsiteX11" fmla="*/ 127000 w 1397000"/>
                <a:gd name="connsiteY11" fmla="*/ 1346200 h 1504950"/>
                <a:gd name="connsiteX12" fmla="*/ 631825 w 1397000"/>
                <a:gd name="connsiteY12" fmla="*/ 1330325 h 1504950"/>
                <a:gd name="connsiteX13" fmla="*/ 654050 w 1397000"/>
                <a:gd name="connsiteY13" fmla="*/ 1406525 h 1504950"/>
                <a:gd name="connsiteX14" fmla="*/ 485775 w 1397000"/>
                <a:gd name="connsiteY14" fmla="*/ 1441450 h 1504950"/>
                <a:gd name="connsiteX15" fmla="*/ 508000 w 1397000"/>
                <a:gd name="connsiteY15" fmla="*/ 1504950 h 1504950"/>
                <a:gd name="connsiteX16" fmla="*/ 1397000 w 1397000"/>
                <a:gd name="connsiteY16" fmla="*/ 1450975 h 1504950"/>
                <a:gd name="connsiteX17" fmla="*/ 1390650 w 1397000"/>
                <a:gd name="connsiteY17" fmla="*/ 1387475 h 1504950"/>
                <a:gd name="connsiteX18" fmla="*/ 1181100 w 1397000"/>
                <a:gd name="connsiteY18" fmla="*/ 1368425 h 1504950"/>
                <a:gd name="connsiteX19" fmla="*/ 1073150 w 1397000"/>
                <a:gd name="connsiteY19" fmla="*/ 1254125 h 1504950"/>
                <a:gd name="connsiteX20" fmla="*/ 1022350 w 1397000"/>
                <a:gd name="connsiteY20" fmla="*/ 1044575 h 1504950"/>
                <a:gd name="connsiteX21" fmla="*/ 955675 w 1397000"/>
                <a:gd name="connsiteY21" fmla="*/ 1162050 h 1504950"/>
                <a:gd name="connsiteX22" fmla="*/ 990600 w 1397000"/>
                <a:gd name="connsiteY22" fmla="*/ 1333500 h 1504950"/>
                <a:gd name="connsiteX23" fmla="*/ 796925 w 1397000"/>
                <a:gd name="connsiteY23" fmla="*/ 1343025 h 1504950"/>
                <a:gd name="connsiteX24" fmla="*/ 803275 w 1397000"/>
                <a:gd name="connsiteY24" fmla="*/ 1292225 h 1504950"/>
                <a:gd name="connsiteX25" fmla="*/ 952500 w 1397000"/>
                <a:gd name="connsiteY25" fmla="*/ 1162050 h 1504950"/>
                <a:gd name="connsiteX26" fmla="*/ 1028700 w 1397000"/>
                <a:gd name="connsiteY26" fmla="*/ 1044575 h 1504950"/>
                <a:gd name="connsiteX27" fmla="*/ 1168400 w 1397000"/>
                <a:gd name="connsiteY27" fmla="*/ 727075 h 1504950"/>
                <a:gd name="connsiteX28" fmla="*/ 1279525 w 1397000"/>
                <a:gd name="connsiteY28" fmla="*/ 174625 h 1504950"/>
                <a:gd name="connsiteX29" fmla="*/ 1384300 w 1397000"/>
                <a:gd name="connsiteY29" fmla="*/ 174625 h 1504950"/>
                <a:gd name="connsiteX0" fmla="*/ 1384300 w 1397000"/>
                <a:gd name="connsiteY0" fmla="*/ 174625 h 1504950"/>
                <a:gd name="connsiteX1" fmla="*/ 1384300 w 1397000"/>
                <a:gd name="connsiteY1" fmla="*/ 174625 h 1504950"/>
                <a:gd name="connsiteX2" fmla="*/ 1365250 w 1397000"/>
                <a:gd name="connsiteY2" fmla="*/ 152400 h 1504950"/>
                <a:gd name="connsiteX3" fmla="*/ 1355725 w 1397000"/>
                <a:gd name="connsiteY3" fmla="*/ 142875 h 1504950"/>
                <a:gd name="connsiteX4" fmla="*/ 1216025 w 1397000"/>
                <a:gd name="connsiteY4" fmla="*/ 34925 h 1504950"/>
                <a:gd name="connsiteX5" fmla="*/ 1041400 w 1397000"/>
                <a:gd name="connsiteY5" fmla="*/ 0 h 1504950"/>
                <a:gd name="connsiteX6" fmla="*/ 930275 w 1397000"/>
                <a:gd name="connsiteY6" fmla="*/ 231775 h 1504950"/>
                <a:gd name="connsiteX7" fmla="*/ 358775 w 1397000"/>
                <a:gd name="connsiteY7" fmla="*/ 733425 h 1504950"/>
                <a:gd name="connsiteX8" fmla="*/ 120650 w 1397000"/>
                <a:gd name="connsiteY8" fmla="*/ 1162050 h 1504950"/>
                <a:gd name="connsiteX9" fmla="*/ 0 w 1397000"/>
                <a:gd name="connsiteY9" fmla="*/ 1270000 h 1504950"/>
                <a:gd name="connsiteX10" fmla="*/ 127000 w 1397000"/>
                <a:gd name="connsiteY10" fmla="*/ 1346200 h 1504950"/>
                <a:gd name="connsiteX11" fmla="*/ 631825 w 1397000"/>
                <a:gd name="connsiteY11" fmla="*/ 1330325 h 1504950"/>
                <a:gd name="connsiteX12" fmla="*/ 654050 w 1397000"/>
                <a:gd name="connsiteY12" fmla="*/ 1406525 h 1504950"/>
                <a:gd name="connsiteX13" fmla="*/ 485775 w 1397000"/>
                <a:gd name="connsiteY13" fmla="*/ 1441450 h 1504950"/>
                <a:gd name="connsiteX14" fmla="*/ 508000 w 1397000"/>
                <a:gd name="connsiteY14" fmla="*/ 1504950 h 1504950"/>
                <a:gd name="connsiteX15" fmla="*/ 1397000 w 1397000"/>
                <a:gd name="connsiteY15" fmla="*/ 1450975 h 1504950"/>
                <a:gd name="connsiteX16" fmla="*/ 1390650 w 1397000"/>
                <a:gd name="connsiteY16" fmla="*/ 1387475 h 1504950"/>
                <a:gd name="connsiteX17" fmla="*/ 1181100 w 1397000"/>
                <a:gd name="connsiteY17" fmla="*/ 1368425 h 1504950"/>
                <a:gd name="connsiteX18" fmla="*/ 1073150 w 1397000"/>
                <a:gd name="connsiteY18" fmla="*/ 1254125 h 1504950"/>
                <a:gd name="connsiteX19" fmla="*/ 1022350 w 1397000"/>
                <a:gd name="connsiteY19" fmla="*/ 1044575 h 1504950"/>
                <a:gd name="connsiteX20" fmla="*/ 955675 w 1397000"/>
                <a:gd name="connsiteY20" fmla="*/ 1162050 h 1504950"/>
                <a:gd name="connsiteX21" fmla="*/ 990600 w 1397000"/>
                <a:gd name="connsiteY21" fmla="*/ 1333500 h 1504950"/>
                <a:gd name="connsiteX22" fmla="*/ 796925 w 1397000"/>
                <a:gd name="connsiteY22" fmla="*/ 1343025 h 1504950"/>
                <a:gd name="connsiteX23" fmla="*/ 803275 w 1397000"/>
                <a:gd name="connsiteY23" fmla="*/ 1292225 h 1504950"/>
                <a:gd name="connsiteX24" fmla="*/ 952500 w 1397000"/>
                <a:gd name="connsiteY24" fmla="*/ 1162050 h 1504950"/>
                <a:gd name="connsiteX25" fmla="*/ 1028700 w 1397000"/>
                <a:gd name="connsiteY25" fmla="*/ 1044575 h 1504950"/>
                <a:gd name="connsiteX26" fmla="*/ 1168400 w 1397000"/>
                <a:gd name="connsiteY26" fmla="*/ 727075 h 1504950"/>
                <a:gd name="connsiteX27" fmla="*/ 1279525 w 1397000"/>
                <a:gd name="connsiteY27" fmla="*/ 174625 h 1504950"/>
                <a:gd name="connsiteX28" fmla="*/ 1384300 w 1397000"/>
                <a:gd name="connsiteY28" fmla="*/ 174625 h 1504950"/>
                <a:gd name="connsiteX0" fmla="*/ 1384300 w 1397000"/>
                <a:gd name="connsiteY0" fmla="*/ 174625 h 1504950"/>
                <a:gd name="connsiteX1" fmla="*/ 1384300 w 1397000"/>
                <a:gd name="connsiteY1" fmla="*/ 174625 h 1504950"/>
                <a:gd name="connsiteX2" fmla="*/ 1365250 w 1397000"/>
                <a:gd name="connsiteY2" fmla="*/ 152400 h 1504950"/>
                <a:gd name="connsiteX3" fmla="*/ 1216025 w 1397000"/>
                <a:gd name="connsiteY3" fmla="*/ 34925 h 1504950"/>
                <a:gd name="connsiteX4" fmla="*/ 1041400 w 1397000"/>
                <a:gd name="connsiteY4" fmla="*/ 0 h 1504950"/>
                <a:gd name="connsiteX5" fmla="*/ 930275 w 1397000"/>
                <a:gd name="connsiteY5" fmla="*/ 231775 h 1504950"/>
                <a:gd name="connsiteX6" fmla="*/ 358775 w 1397000"/>
                <a:gd name="connsiteY6" fmla="*/ 733425 h 1504950"/>
                <a:gd name="connsiteX7" fmla="*/ 120650 w 1397000"/>
                <a:gd name="connsiteY7" fmla="*/ 1162050 h 1504950"/>
                <a:gd name="connsiteX8" fmla="*/ 0 w 1397000"/>
                <a:gd name="connsiteY8" fmla="*/ 1270000 h 1504950"/>
                <a:gd name="connsiteX9" fmla="*/ 127000 w 1397000"/>
                <a:gd name="connsiteY9" fmla="*/ 1346200 h 1504950"/>
                <a:gd name="connsiteX10" fmla="*/ 631825 w 1397000"/>
                <a:gd name="connsiteY10" fmla="*/ 1330325 h 1504950"/>
                <a:gd name="connsiteX11" fmla="*/ 654050 w 1397000"/>
                <a:gd name="connsiteY11" fmla="*/ 1406525 h 1504950"/>
                <a:gd name="connsiteX12" fmla="*/ 485775 w 1397000"/>
                <a:gd name="connsiteY12" fmla="*/ 1441450 h 1504950"/>
                <a:gd name="connsiteX13" fmla="*/ 508000 w 1397000"/>
                <a:gd name="connsiteY13" fmla="*/ 1504950 h 1504950"/>
                <a:gd name="connsiteX14" fmla="*/ 1397000 w 1397000"/>
                <a:gd name="connsiteY14" fmla="*/ 1450975 h 1504950"/>
                <a:gd name="connsiteX15" fmla="*/ 1390650 w 1397000"/>
                <a:gd name="connsiteY15" fmla="*/ 1387475 h 1504950"/>
                <a:gd name="connsiteX16" fmla="*/ 1181100 w 1397000"/>
                <a:gd name="connsiteY16" fmla="*/ 1368425 h 1504950"/>
                <a:gd name="connsiteX17" fmla="*/ 1073150 w 1397000"/>
                <a:gd name="connsiteY17" fmla="*/ 1254125 h 1504950"/>
                <a:gd name="connsiteX18" fmla="*/ 1022350 w 1397000"/>
                <a:gd name="connsiteY18" fmla="*/ 1044575 h 1504950"/>
                <a:gd name="connsiteX19" fmla="*/ 955675 w 1397000"/>
                <a:gd name="connsiteY19" fmla="*/ 1162050 h 1504950"/>
                <a:gd name="connsiteX20" fmla="*/ 990600 w 1397000"/>
                <a:gd name="connsiteY20" fmla="*/ 1333500 h 1504950"/>
                <a:gd name="connsiteX21" fmla="*/ 796925 w 1397000"/>
                <a:gd name="connsiteY21" fmla="*/ 1343025 h 1504950"/>
                <a:gd name="connsiteX22" fmla="*/ 803275 w 1397000"/>
                <a:gd name="connsiteY22" fmla="*/ 1292225 h 1504950"/>
                <a:gd name="connsiteX23" fmla="*/ 952500 w 1397000"/>
                <a:gd name="connsiteY23" fmla="*/ 1162050 h 1504950"/>
                <a:gd name="connsiteX24" fmla="*/ 1028700 w 1397000"/>
                <a:gd name="connsiteY24" fmla="*/ 1044575 h 1504950"/>
                <a:gd name="connsiteX25" fmla="*/ 1168400 w 1397000"/>
                <a:gd name="connsiteY25" fmla="*/ 727075 h 1504950"/>
                <a:gd name="connsiteX26" fmla="*/ 1279525 w 1397000"/>
                <a:gd name="connsiteY26" fmla="*/ 174625 h 1504950"/>
                <a:gd name="connsiteX27" fmla="*/ 1384300 w 1397000"/>
                <a:gd name="connsiteY27" fmla="*/ 174625 h 1504950"/>
                <a:gd name="connsiteX0" fmla="*/ 1384300 w 1397000"/>
                <a:gd name="connsiteY0" fmla="*/ 174625 h 1504950"/>
                <a:gd name="connsiteX1" fmla="*/ 1384300 w 1397000"/>
                <a:gd name="connsiteY1" fmla="*/ 174625 h 1504950"/>
                <a:gd name="connsiteX2" fmla="*/ 1216025 w 1397000"/>
                <a:gd name="connsiteY2" fmla="*/ 34925 h 1504950"/>
                <a:gd name="connsiteX3" fmla="*/ 1041400 w 1397000"/>
                <a:gd name="connsiteY3" fmla="*/ 0 h 1504950"/>
                <a:gd name="connsiteX4" fmla="*/ 930275 w 1397000"/>
                <a:gd name="connsiteY4" fmla="*/ 231775 h 1504950"/>
                <a:gd name="connsiteX5" fmla="*/ 358775 w 1397000"/>
                <a:gd name="connsiteY5" fmla="*/ 733425 h 1504950"/>
                <a:gd name="connsiteX6" fmla="*/ 120650 w 1397000"/>
                <a:gd name="connsiteY6" fmla="*/ 1162050 h 1504950"/>
                <a:gd name="connsiteX7" fmla="*/ 0 w 1397000"/>
                <a:gd name="connsiteY7" fmla="*/ 1270000 h 1504950"/>
                <a:gd name="connsiteX8" fmla="*/ 127000 w 1397000"/>
                <a:gd name="connsiteY8" fmla="*/ 1346200 h 1504950"/>
                <a:gd name="connsiteX9" fmla="*/ 631825 w 1397000"/>
                <a:gd name="connsiteY9" fmla="*/ 1330325 h 1504950"/>
                <a:gd name="connsiteX10" fmla="*/ 654050 w 1397000"/>
                <a:gd name="connsiteY10" fmla="*/ 1406525 h 1504950"/>
                <a:gd name="connsiteX11" fmla="*/ 485775 w 1397000"/>
                <a:gd name="connsiteY11" fmla="*/ 1441450 h 1504950"/>
                <a:gd name="connsiteX12" fmla="*/ 508000 w 1397000"/>
                <a:gd name="connsiteY12" fmla="*/ 1504950 h 1504950"/>
                <a:gd name="connsiteX13" fmla="*/ 1397000 w 1397000"/>
                <a:gd name="connsiteY13" fmla="*/ 1450975 h 1504950"/>
                <a:gd name="connsiteX14" fmla="*/ 1390650 w 1397000"/>
                <a:gd name="connsiteY14" fmla="*/ 1387475 h 1504950"/>
                <a:gd name="connsiteX15" fmla="*/ 1181100 w 1397000"/>
                <a:gd name="connsiteY15" fmla="*/ 1368425 h 1504950"/>
                <a:gd name="connsiteX16" fmla="*/ 1073150 w 1397000"/>
                <a:gd name="connsiteY16" fmla="*/ 1254125 h 1504950"/>
                <a:gd name="connsiteX17" fmla="*/ 1022350 w 1397000"/>
                <a:gd name="connsiteY17" fmla="*/ 1044575 h 1504950"/>
                <a:gd name="connsiteX18" fmla="*/ 955675 w 1397000"/>
                <a:gd name="connsiteY18" fmla="*/ 1162050 h 1504950"/>
                <a:gd name="connsiteX19" fmla="*/ 990600 w 1397000"/>
                <a:gd name="connsiteY19" fmla="*/ 1333500 h 1504950"/>
                <a:gd name="connsiteX20" fmla="*/ 796925 w 1397000"/>
                <a:gd name="connsiteY20" fmla="*/ 1343025 h 1504950"/>
                <a:gd name="connsiteX21" fmla="*/ 803275 w 1397000"/>
                <a:gd name="connsiteY21" fmla="*/ 1292225 h 1504950"/>
                <a:gd name="connsiteX22" fmla="*/ 952500 w 1397000"/>
                <a:gd name="connsiteY22" fmla="*/ 1162050 h 1504950"/>
                <a:gd name="connsiteX23" fmla="*/ 1028700 w 1397000"/>
                <a:gd name="connsiteY23" fmla="*/ 1044575 h 1504950"/>
                <a:gd name="connsiteX24" fmla="*/ 1168400 w 1397000"/>
                <a:gd name="connsiteY24" fmla="*/ 727075 h 1504950"/>
                <a:gd name="connsiteX25" fmla="*/ 1279525 w 1397000"/>
                <a:gd name="connsiteY25" fmla="*/ 174625 h 1504950"/>
                <a:gd name="connsiteX26" fmla="*/ 1384300 w 1397000"/>
                <a:gd name="connsiteY26" fmla="*/ 174625 h 1504950"/>
                <a:gd name="connsiteX0" fmla="*/ 1384300 w 1397000"/>
                <a:gd name="connsiteY0" fmla="*/ 174625 h 1504950"/>
                <a:gd name="connsiteX1" fmla="*/ 1384300 w 1397000"/>
                <a:gd name="connsiteY1" fmla="*/ 174625 h 1504950"/>
                <a:gd name="connsiteX2" fmla="*/ 1216025 w 1397000"/>
                <a:gd name="connsiteY2" fmla="*/ 34925 h 1504950"/>
                <a:gd name="connsiteX3" fmla="*/ 1041400 w 1397000"/>
                <a:gd name="connsiteY3" fmla="*/ 0 h 1504950"/>
                <a:gd name="connsiteX4" fmla="*/ 930275 w 1397000"/>
                <a:gd name="connsiteY4" fmla="*/ 231775 h 1504950"/>
                <a:gd name="connsiteX5" fmla="*/ 358775 w 1397000"/>
                <a:gd name="connsiteY5" fmla="*/ 733425 h 1504950"/>
                <a:gd name="connsiteX6" fmla="*/ 120650 w 1397000"/>
                <a:gd name="connsiteY6" fmla="*/ 1162050 h 1504950"/>
                <a:gd name="connsiteX7" fmla="*/ 0 w 1397000"/>
                <a:gd name="connsiteY7" fmla="*/ 1270000 h 1504950"/>
                <a:gd name="connsiteX8" fmla="*/ 127000 w 1397000"/>
                <a:gd name="connsiteY8" fmla="*/ 1346200 h 1504950"/>
                <a:gd name="connsiteX9" fmla="*/ 631825 w 1397000"/>
                <a:gd name="connsiteY9" fmla="*/ 1330325 h 1504950"/>
                <a:gd name="connsiteX10" fmla="*/ 654050 w 1397000"/>
                <a:gd name="connsiteY10" fmla="*/ 1406525 h 1504950"/>
                <a:gd name="connsiteX11" fmla="*/ 485775 w 1397000"/>
                <a:gd name="connsiteY11" fmla="*/ 1441450 h 1504950"/>
                <a:gd name="connsiteX12" fmla="*/ 508000 w 1397000"/>
                <a:gd name="connsiteY12" fmla="*/ 1504950 h 1504950"/>
                <a:gd name="connsiteX13" fmla="*/ 1397000 w 1397000"/>
                <a:gd name="connsiteY13" fmla="*/ 1450975 h 1504950"/>
                <a:gd name="connsiteX14" fmla="*/ 1390650 w 1397000"/>
                <a:gd name="connsiteY14" fmla="*/ 1387475 h 1504950"/>
                <a:gd name="connsiteX15" fmla="*/ 1181100 w 1397000"/>
                <a:gd name="connsiteY15" fmla="*/ 1368425 h 1504950"/>
                <a:gd name="connsiteX16" fmla="*/ 1073150 w 1397000"/>
                <a:gd name="connsiteY16" fmla="*/ 1254125 h 1504950"/>
                <a:gd name="connsiteX17" fmla="*/ 1022350 w 1397000"/>
                <a:gd name="connsiteY17" fmla="*/ 1044575 h 1504950"/>
                <a:gd name="connsiteX18" fmla="*/ 955675 w 1397000"/>
                <a:gd name="connsiteY18" fmla="*/ 1162050 h 1504950"/>
                <a:gd name="connsiteX19" fmla="*/ 990600 w 1397000"/>
                <a:gd name="connsiteY19" fmla="*/ 1333500 h 1504950"/>
                <a:gd name="connsiteX20" fmla="*/ 796925 w 1397000"/>
                <a:gd name="connsiteY20" fmla="*/ 1343025 h 1504950"/>
                <a:gd name="connsiteX21" fmla="*/ 803275 w 1397000"/>
                <a:gd name="connsiteY21" fmla="*/ 1292225 h 1504950"/>
                <a:gd name="connsiteX22" fmla="*/ 952500 w 1397000"/>
                <a:gd name="connsiteY22" fmla="*/ 1162050 h 1504950"/>
                <a:gd name="connsiteX23" fmla="*/ 1028700 w 1397000"/>
                <a:gd name="connsiteY23" fmla="*/ 1044575 h 1504950"/>
                <a:gd name="connsiteX24" fmla="*/ 1168400 w 1397000"/>
                <a:gd name="connsiteY24" fmla="*/ 727075 h 1504950"/>
                <a:gd name="connsiteX25" fmla="*/ 1279525 w 1397000"/>
                <a:gd name="connsiteY25" fmla="*/ 174625 h 1504950"/>
                <a:gd name="connsiteX26" fmla="*/ 1384300 w 1397000"/>
                <a:gd name="connsiteY26" fmla="*/ 174625 h 1504950"/>
                <a:gd name="connsiteX0" fmla="*/ 1384300 w 1397000"/>
                <a:gd name="connsiteY0" fmla="*/ 174625 h 1504950"/>
                <a:gd name="connsiteX1" fmla="*/ 1384300 w 1397000"/>
                <a:gd name="connsiteY1" fmla="*/ 174625 h 1504950"/>
                <a:gd name="connsiteX2" fmla="*/ 1216025 w 1397000"/>
                <a:gd name="connsiteY2" fmla="*/ 34925 h 1504950"/>
                <a:gd name="connsiteX3" fmla="*/ 1041400 w 1397000"/>
                <a:gd name="connsiteY3" fmla="*/ 0 h 1504950"/>
                <a:gd name="connsiteX4" fmla="*/ 930275 w 1397000"/>
                <a:gd name="connsiteY4" fmla="*/ 231775 h 1504950"/>
                <a:gd name="connsiteX5" fmla="*/ 358775 w 1397000"/>
                <a:gd name="connsiteY5" fmla="*/ 733425 h 1504950"/>
                <a:gd name="connsiteX6" fmla="*/ 120650 w 1397000"/>
                <a:gd name="connsiteY6" fmla="*/ 1162050 h 1504950"/>
                <a:gd name="connsiteX7" fmla="*/ 0 w 1397000"/>
                <a:gd name="connsiteY7" fmla="*/ 1270000 h 1504950"/>
                <a:gd name="connsiteX8" fmla="*/ 127000 w 1397000"/>
                <a:gd name="connsiteY8" fmla="*/ 1346200 h 1504950"/>
                <a:gd name="connsiteX9" fmla="*/ 631825 w 1397000"/>
                <a:gd name="connsiteY9" fmla="*/ 1330325 h 1504950"/>
                <a:gd name="connsiteX10" fmla="*/ 654050 w 1397000"/>
                <a:gd name="connsiteY10" fmla="*/ 1406525 h 1504950"/>
                <a:gd name="connsiteX11" fmla="*/ 485775 w 1397000"/>
                <a:gd name="connsiteY11" fmla="*/ 1441450 h 1504950"/>
                <a:gd name="connsiteX12" fmla="*/ 508000 w 1397000"/>
                <a:gd name="connsiteY12" fmla="*/ 1504950 h 1504950"/>
                <a:gd name="connsiteX13" fmla="*/ 1397000 w 1397000"/>
                <a:gd name="connsiteY13" fmla="*/ 1450975 h 1504950"/>
                <a:gd name="connsiteX14" fmla="*/ 1390650 w 1397000"/>
                <a:gd name="connsiteY14" fmla="*/ 1387475 h 1504950"/>
                <a:gd name="connsiteX15" fmla="*/ 1181100 w 1397000"/>
                <a:gd name="connsiteY15" fmla="*/ 1368425 h 1504950"/>
                <a:gd name="connsiteX16" fmla="*/ 1073150 w 1397000"/>
                <a:gd name="connsiteY16" fmla="*/ 1254125 h 1504950"/>
                <a:gd name="connsiteX17" fmla="*/ 1022350 w 1397000"/>
                <a:gd name="connsiteY17" fmla="*/ 1044575 h 1504950"/>
                <a:gd name="connsiteX18" fmla="*/ 955675 w 1397000"/>
                <a:gd name="connsiteY18" fmla="*/ 1162050 h 1504950"/>
                <a:gd name="connsiteX19" fmla="*/ 990600 w 1397000"/>
                <a:gd name="connsiteY19" fmla="*/ 1333500 h 1504950"/>
                <a:gd name="connsiteX20" fmla="*/ 796925 w 1397000"/>
                <a:gd name="connsiteY20" fmla="*/ 1343025 h 1504950"/>
                <a:gd name="connsiteX21" fmla="*/ 803275 w 1397000"/>
                <a:gd name="connsiteY21" fmla="*/ 1292225 h 1504950"/>
                <a:gd name="connsiteX22" fmla="*/ 952500 w 1397000"/>
                <a:gd name="connsiteY22" fmla="*/ 1162050 h 1504950"/>
                <a:gd name="connsiteX23" fmla="*/ 1028700 w 1397000"/>
                <a:gd name="connsiteY23" fmla="*/ 1044575 h 1504950"/>
                <a:gd name="connsiteX24" fmla="*/ 1168400 w 1397000"/>
                <a:gd name="connsiteY24" fmla="*/ 727075 h 1504950"/>
                <a:gd name="connsiteX25" fmla="*/ 1279525 w 1397000"/>
                <a:gd name="connsiteY25" fmla="*/ 174625 h 1504950"/>
                <a:gd name="connsiteX26" fmla="*/ 1384300 w 1397000"/>
                <a:gd name="connsiteY26" fmla="*/ 174625 h 1504950"/>
                <a:gd name="connsiteX0" fmla="*/ 1460500 w 1460500"/>
                <a:gd name="connsiteY0" fmla="*/ 138906 h 1504950"/>
                <a:gd name="connsiteX1" fmla="*/ 1384300 w 1460500"/>
                <a:gd name="connsiteY1" fmla="*/ 174625 h 1504950"/>
                <a:gd name="connsiteX2" fmla="*/ 1216025 w 1460500"/>
                <a:gd name="connsiteY2" fmla="*/ 34925 h 1504950"/>
                <a:gd name="connsiteX3" fmla="*/ 1041400 w 1460500"/>
                <a:gd name="connsiteY3" fmla="*/ 0 h 1504950"/>
                <a:gd name="connsiteX4" fmla="*/ 930275 w 1460500"/>
                <a:gd name="connsiteY4" fmla="*/ 231775 h 1504950"/>
                <a:gd name="connsiteX5" fmla="*/ 358775 w 1460500"/>
                <a:gd name="connsiteY5" fmla="*/ 733425 h 1504950"/>
                <a:gd name="connsiteX6" fmla="*/ 120650 w 1460500"/>
                <a:gd name="connsiteY6" fmla="*/ 1162050 h 1504950"/>
                <a:gd name="connsiteX7" fmla="*/ 0 w 1460500"/>
                <a:gd name="connsiteY7" fmla="*/ 1270000 h 1504950"/>
                <a:gd name="connsiteX8" fmla="*/ 127000 w 1460500"/>
                <a:gd name="connsiteY8" fmla="*/ 1346200 h 1504950"/>
                <a:gd name="connsiteX9" fmla="*/ 631825 w 1460500"/>
                <a:gd name="connsiteY9" fmla="*/ 1330325 h 1504950"/>
                <a:gd name="connsiteX10" fmla="*/ 654050 w 1460500"/>
                <a:gd name="connsiteY10" fmla="*/ 1406525 h 1504950"/>
                <a:gd name="connsiteX11" fmla="*/ 485775 w 1460500"/>
                <a:gd name="connsiteY11" fmla="*/ 1441450 h 1504950"/>
                <a:gd name="connsiteX12" fmla="*/ 508000 w 1460500"/>
                <a:gd name="connsiteY12" fmla="*/ 1504950 h 1504950"/>
                <a:gd name="connsiteX13" fmla="*/ 1397000 w 1460500"/>
                <a:gd name="connsiteY13" fmla="*/ 1450975 h 1504950"/>
                <a:gd name="connsiteX14" fmla="*/ 1390650 w 1460500"/>
                <a:gd name="connsiteY14" fmla="*/ 1387475 h 1504950"/>
                <a:gd name="connsiteX15" fmla="*/ 1181100 w 1460500"/>
                <a:gd name="connsiteY15" fmla="*/ 1368425 h 1504950"/>
                <a:gd name="connsiteX16" fmla="*/ 1073150 w 1460500"/>
                <a:gd name="connsiteY16" fmla="*/ 1254125 h 1504950"/>
                <a:gd name="connsiteX17" fmla="*/ 1022350 w 1460500"/>
                <a:gd name="connsiteY17" fmla="*/ 1044575 h 1504950"/>
                <a:gd name="connsiteX18" fmla="*/ 955675 w 1460500"/>
                <a:gd name="connsiteY18" fmla="*/ 1162050 h 1504950"/>
                <a:gd name="connsiteX19" fmla="*/ 990600 w 1460500"/>
                <a:gd name="connsiteY19" fmla="*/ 1333500 h 1504950"/>
                <a:gd name="connsiteX20" fmla="*/ 796925 w 1460500"/>
                <a:gd name="connsiteY20" fmla="*/ 1343025 h 1504950"/>
                <a:gd name="connsiteX21" fmla="*/ 803275 w 1460500"/>
                <a:gd name="connsiteY21" fmla="*/ 1292225 h 1504950"/>
                <a:gd name="connsiteX22" fmla="*/ 952500 w 1460500"/>
                <a:gd name="connsiteY22" fmla="*/ 1162050 h 1504950"/>
                <a:gd name="connsiteX23" fmla="*/ 1028700 w 1460500"/>
                <a:gd name="connsiteY23" fmla="*/ 1044575 h 1504950"/>
                <a:gd name="connsiteX24" fmla="*/ 1168400 w 1460500"/>
                <a:gd name="connsiteY24" fmla="*/ 727075 h 1504950"/>
                <a:gd name="connsiteX25" fmla="*/ 1279525 w 1460500"/>
                <a:gd name="connsiteY25" fmla="*/ 174625 h 1504950"/>
                <a:gd name="connsiteX26" fmla="*/ 1460500 w 1460500"/>
                <a:gd name="connsiteY26" fmla="*/ 138906 h 1504950"/>
                <a:gd name="connsiteX0" fmla="*/ 1460500 w 1467056"/>
                <a:gd name="connsiteY0" fmla="*/ 138906 h 1504950"/>
                <a:gd name="connsiteX1" fmla="*/ 1384300 w 1467056"/>
                <a:gd name="connsiteY1" fmla="*/ 174625 h 1504950"/>
                <a:gd name="connsiteX2" fmla="*/ 1216025 w 1467056"/>
                <a:gd name="connsiteY2" fmla="*/ 34925 h 1504950"/>
                <a:gd name="connsiteX3" fmla="*/ 1041400 w 1467056"/>
                <a:gd name="connsiteY3" fmla="*/ 0 h 1504950"/>
                <a:gd name="connsiteX4" fmla="*/ 930275 w 1467056"/>
                <a:gd name="connsiteY4" fmla="*/ 231775 h 1504950"/>
                <a:gd name="connsiteX5" fmla="*/ 358775 w 1467056"/>
                <a:gd name="connsiteY5" fmla="*/ 733425 h 1504950"/>
                <a:gd name="connsiteX6" fmla="*/ 120650 w 1467056"/>
                <a:gd name="connsiteY6" fmla="*/ 1162050 h 1504950"/>
                <a:gd name="connsiteX7" fmla="*/ 0 w 1467056"/>
                <a:gd name="connsiteY7" fmla="*/ 1270000 h 1504950"/>
                <a:gd name="connsiteX8" fmla="*/ 127000 w 1467056"/>
                <a:gd name="connsiteY8" fmla="*/ 1346200 h 1504950"/>
                <a:gd name="connsiteX9" fmla="*/ 631825 w 1467056"/>
                <a:gd name="connsiteY9" fmla="*/ 1330325 h 1504950"/>
                <a:gd name="connsiteX10" fmla="*/ 654050 w 1467056"/>
                <a:gd name="connsiteY10" fmla="*/ 1406525 h 1504950"/>
                <a:gd name="connsiteX11" fmla="*/ 485775 w 1467056"/>
                <a:gd name="connsiteY11" fmla="*/ 1441450 h 1504950"/>
                <a:gd name="connsiteX12" fmla="*/ 508000 w 1467056"/>
                <a:gd name="connsiteY12" fmla="*/ 1504950 h 1504950"/>
                <a:gd name="connsiteX13" fmla="*/ 1397000 w 1467056"/>
                <a:gd name="connsiteY13" fmla="*/ 1450975 h 1504950"/>
                <a:gd name="connsiteX14" fmla="*/ 1390650 w 1467056"/>
                <a:gd name="connsiteY14" fmla="*/ 1387475 h 1504950"/>
                <a:gd name="connsiteX15" fmla="*/ 1181100 w 1467056"/>
                <a:gd name="connsiteY15" fmla="*/ 1368425 h 1504950"/>
                <a:gd name="connsiteX16" fmla="*/ 1073150 w 1467056"/>
                <a:gd name="connsiteY16" fmla="*/ 1254125 h 1504950"/>
                <a:gd name="connsiteX17" fmla="*/ 1022350 w 1467056"/>
                <a:gd name="connsiteY17" fmla="*/ 1044575 h 1504950"/>
                <a:gd name="connsiteX18" fmla="*/ 955675 w 1467056"/>
                <a:gd name="connsiteY18" fmla="*/ 1162050 h 1504950"/>
                <a:gd name="connsiteX19" fmla="*/ 990600 w 1467056"/>
                <a:gd name="connsiteY19" fmla="*/ 1333500 h 1504950"/>
                <a:gd name="connsiteX20" fmla="*/ 796925 w 1467056"/>
                <a:gd name="connsiteY20" fmla="*/ 1343025 h 1504950"/>
                <a:gd name="connsiteX21" fmla="*/ 803275 w 1467056"/>
                <a:gd name="connsiteY21" fmla="*/ 1292225 h 1504950"/>
                <a:gd name="connsiteX22" fmla="*/ 952500 w 1467056"/>
                <a:gd name="connsiteY22" fmla="*/ 1162050 h 1504950"/>
                <a:gd name="connsiteX23" fmla="*/ 1028700 w 1467056"/>
                <a:gd name="connsiteY23" fmla="*/ 1044575 h 1504950"/>
                <a:gd name="connsiteX24" fmla="*/ 1168400 w 1467056"/>
                <a:gd name="connsiteY24" fmla="*/ 727075 h 1504950"/>
                <a:gd name="connsiteX25" fmla="*/ 1279525 w 1467056"/>
                <a:gd name="connsiteY25" fmla="*/ 174625 h 1504950"/>
                <a:gd name="connsiteX26" fmla="*/ 1460500 w 1467056"/>
                <a:gd name="connsiteY26" fmla="*/ 138906 h 1504950"/>
                <a:gd name="connsiteX0" fmla="*/ 1460500 w 1461015"/>
                <a:gd name="connsiteY0" fmla="*/ 138906 h 1504950"/>
                <a:gd name="connsiteX1" fmla="*/ 1216025 w 1461015"/>
                <a:gd name="connsiteY1" fmla="*/ 34925 h 1504950"/>
                <a:gd name="connsiteX2" fmla="*/ 1041400 w 1461015"/>
                <a:gd name="connsiteY2" fmla="*/ 0 h 1504950"/>
                <a:gd name="connsiteX3" fmla="*/ 930275 w 1461015"/>
                <a:gd name="connsiteY3" fmla="*/ 231775 h 1504950"/>
                <a:gd name="connsiteX4" fmla="*/ 358775 w 1461015"/>
                <a:gd name="connsiteY4" fmla="*/ 733425 h 1504950"/>
                <a:gd name="connsiteX5" fmla="*/ 120650 w 1461015"/>
                <a:gd name="connsiteY5" fmla="*/ 1162050 h 1504950"/>
                <a:gd name="connsiteX6" fmla="*/ 0 w 1461015"/>
                <a:gd name="connsiteY6" fmla="*/ 1270000 h 1504950"/>
                <a:gd name="connsiteX7" fmla="*/ 127000 w 1461015"/>
                <a:gd name="connsiteY7" fmla="*/ 1346200 h 1504950"/>
                <a:gd name="connsiteX8" fmla="*/ 631825 w 1461015"/>
                <a:gd name="connsiteY8" fmla="*/ 1330325 h 1504950"/>
                <a:gd name="connsiteX9" fmla="*/ 654050 w 1461015"/>
                <a:gd name="connsiteY9" fmla="*/ 1406525 h 1504950"/>
                <a:gd name="connsiteX10" fmla="*/ 485775 w 1461015"/>
                <a:gd name="connsiteY10" fmla="*/ 1441450 h 1504950"/>
                <a:gd name="connsiteX11" fmla="*/ 508000 w 1461015"/>
                <a:gd name="connsiteY11" fmla="*/ 1504950 h 1504950"/>
                <a:gd name="connsiteX12" fmla="*/ 1397000 w 1461015"/>
                <a:gd name="connsiteY12" fmla="*/ 1450975 h 1504950"/>
                <a:gd name="connsiteX13" fmla="*/ 1390650 w 1461015"/>
                <a:gd name="connsiteY13" fmla="*/ 1387475 h 1504950"/>
                <a:gd name="connsiteX14" fmla="*/ 1181100 w 1461015"/>
                <a:gd name="connsiteY14" fmla="*/ 1368425 h 1504950"/>
                <a:gd name="connsiteX15" fmla="*/ 1073150 w 1461015"/>
                <a:gd name="connsiteY15" fmla="*/ 1254125 h 1504950"/>
                <a:gd name="connsiteX16" fmla="*/ 1022350 w 1461015"/>
                <a:gd name="connsiteY16" fmla="*/ 1044575 h 1504950"/>
                <a:gd name="connsiteX17" fmla="*/ 955675 w 1461015"/>
                <a:gd name="connsiteY17" fmla="*/ 1162050 h 1504950"/>
                <a:gd name="connsiteX18" fmla="*/ 990600 w 1461015"/>
                <a:gd name="connsiteY18" fmla="*/ 1333500 h 1504950"/>
                <a:gd name="connsiteX19" fmla="*/ 796925 w 1461015"/>
                <a:gd name="connsiteY19" fmla="*/ 1343025 h 1504950"/>
                <a:gd name="connsiteX20" fmla="*/ 803275 w 1461015"/>
                <a:gd name="connsiteY20" fmla="*/ 1292225 h 1504950"/>
                <a:gd name="connsiteX21" fmla="*/ 952500 w 1461015"/>
                <a:gd name="connsiteY21" fmla="*/ 1162050 h 1504950"/>
                <a:gd name="connsiteX22" fmla="*/ 1028700 w 1461015"/>
                <a:gd name="connsiteY22" fmla="*/ 1044575 h 1504950"/>
                <a:gd name="connsiteX23" fmla="*/ 1168400 w 1461015"/>
                <a:gd name="connsiteY23" fmla="*/ 727075 h 1504950"/>
                <a:gd name="connsiteX24" fmla="*/ 1279525 w 1461015"/>
                <a:gd name="connsiteY24" fmla="*/ 174625 h 1504950"/>
                <a:gd name="connsiteX25" fmla="*/ 1460500 w 1461015"/>
                <a:gd name="connsiteY25" fmla="*/ 138906 h 1504950"/>
                <a:gd name="connsiteX0" fmla="*/ 1410494 w 1411235"/>
                <a:gd name="connsiteY0" fmla="*/ 196056 h 1504950"/>
                <a:gd name="connsiteX1" fmla="*/ 1216025 w 1411235"/>
                <a:gd name="connsiteY1" fmla="*/ 34925 h 1504950"/>
                <a:gd name="connsiteX2" fmla="*/ 1041400 w 1411235"/>
                <a:gd name="connsiteY2" fmla="*/ 0 h 1504950"/>
                <a:gd name="connsiteX3" fmla="*/ 930275 w 1411235"/>
                <a:gd name="connsiteY3" fmla="*/ 231775 h 1504950"/>
                <a:gd name="connsiteX4" fmla="*/ 358775 w 1411235"/>
                <a:gd name="connsiteY4" fmla="*/ 733425 h 1504950"/>
                <a:gd name="connsiteX5" fmla="*/ 120650 w 1411235"/>
                <a:gd name="connsiteY5" fmla="*/ 1162050 h 1504950"/>
                <a:gd name="connsiteX6" fmla="*/ 0 w 1411235"/>
                <a:gd name="connsiteY6" fmla="*/ 1270000 h 1504950"/>
                <a:gd name="connsiteX7" fmla="*/ 127000 w 1411235"/>
                <a:gd name="connsiteY7" fmla="*/ 1346200 h 1504950"/>
                <a:gd name="connsiteX8" fmla="*/ 631825 w 1411235"/>
                <a:gd name="connsiteY8" fmla="*/ 1330325 h 1504950"/>
                <a:gd name="connsiteX9" fmla="*/ 654050 w 1411235"/>
                <a:gd name="connsiteY9" fmla="*/ 1406525 h 1504950"/>
                <a:gd name="connsiteX10" fmla="*/ 485775 w 1411235"/>
                <a:gd name="connsiteY10" fmla="*/ 1441450 h 1504950"/>
                <a:gd name="connsiteX11" fmla="*/ 508000 w 1411235"/>
                <a:gd name="connsiteY11" fmla="*/ 1504950 h 1504950"/>
                <a:gd name="connsiteX12" fmla="*/ 1397000 w 1411235"/>
                <a:gd name="connsiteY12" fmla="*/ 1450975 h 1504950"/>
                <a:gd name="connsiteX13" fmla="*/ 1390650 w 1411235"/>
                <a:gd name="connsiteY13" fmla="*/ 1387475 h 1504950"/>
                <a:gd name="connsiteX14" fmla="*/ 1181100 w 1411235"/>
                <a:gd name="connsiteY14" fmla="*/ 1368425 h 1504950"/>
                <a:gd name="connsiteX15" fmla="*/ 1073150 w 1411235"/>
                <a:gd name="connsiteY15" fmla="*/ 1254125 h 1504950"/>
                <a:gd name="connsiteX16" fmla="*/ 1022350 w 1411235"/>
                <a:gd name="connsiteY16" fmla="*/ 1044575 h 1504950"/>
                <a:gd name="connsiteX17" fmla="*/ 955675 w 1411235"/>
                <a:gd name="connsiteY17" fmla="*/ 1162050 h 1504950"/>
                <a:gd name="connsiteX18" fmla="*/ 990600 w 1411235"/>
                <a:gd name="connsiteY18" fmla="*/ 1333500 h 1504950"/>
                <a:gd name="connsiteX19" fmla="*/ 796925 w 1411235"/>
                <a:gd name="connsiteY19" fmla="*/ 1343025 h 1504950"/>
                <a:gd name="connsiteX20" fmla="*/ 803275 w 1411235"/>
                <a:gd name="connsiteY20" fmla="*/ 1292225 h 1504950"/>
                <a:gd name="connsiteX21" fmla="*/ 952500 w 1411235"/>
                <a:gd name="connsiteY21" fmla="*/ 1162050 h 1504950"/>
                <a:gd name="connsiteX22" fmla="*/ 1028700 w 1411235"/>
                <a:gd name="connsiteY22" fmla="*/ 1044575 h 1504950"/>
                <a:gd name="connsiteX23" fmla="*/ 1168400 w 1411235"/>
                <a:gd name="connsiteY23" fmla="*/ 727075 h 1504950"/>
                <a:gd name="connsiteX24" fmla="*/ 1279525 w 1411235"/>
                <a:gd name="connsiteY24" fmla="*/ 174625 h 1504950"/>
                <a:gd name="connsiteX25" fmla="*/ 1410494 w 1411235"/>
                <a:gd name="connsiteY25" fmla="*/ 196056 h 1504950"/>
                <a:gd name="connsiteX0" fmla="*/ 1410494 w 1410572"/>
                <a:gd name="connsiteY0" fmla="*/ 196056 h 1504950"/>
                <a:gd name="connsiteX1" fmla="*/ 1216025 w 1410572"/>
                <a:gd name="connsiteY1" fmla="*/ 34925 h 1504950"/>
                <a:gd name="connsiteX2" fmla="*/ 1041400 w 1410572"/>
                <a:gd name="connsiteY2" fmla="*/ 0 h 1504950"/>
                <a:gd name="connsiteX3" fmla="*/ 930275 w 1410572"/>
                <a:gd name="connsiteY3" fmla="*/ 231775 h 1504950"/>
                <a:gd name="connsiteX4" fmla="*/ 358775 w 1410572"/>
                <a:gd name="connsiteY4" fmla="*/ 733425 h 1504950"/>
                <a:gd name="connsiteX5" fmla="*/ 120650 w 1410572"/>
                <a:gd name="connsiteY5" fmla="*/ 1162050 h 1504950"/>
                <a:gd name="connsiteX6" fmla="*/ 0 w 1410572"/>
                <a:gd name="connsiteY6" fmla="*/ 1270000 h 1504950"/>
                <a:gd name="connsiteX7" fmla="*/ 127000 w 1410572"/>
                <a:gd name="connsiteY7" fmla="*/ 1346200 h 1504950"/>
                <a:gd name="connsiteX8" fmla="*/ 631825 w 1410572"/>
                <a:gd name="connsiteY8" fmla="*/ 1330325 h 1504950"/>
                <a:gd name="connsiteX9" fmla="*/ 654050 w 1410572"/>
                <a:gd name="connsiteY9" fmla="*/ 1406525 h 1504950"/>
                <a:gd name="connsiteX10" fmla="*/ 485775 w 1410572"/>
                <a:gd name="connsiteY10" fmla="*/ 1441450 h 1504950"/>
                <a:gd name="connsiteX11" fmla="*/ 508000 w 1410572"/>
                <a:gd name="connsiteY11" fmla="*/ 1504950 h 1504950"/>
                <a:gd name="connsiteX12" fmla="*/ 1397000 w 1410572"/>
                <a:gd name="connsiteY12" fmla="*/ 1450975 h 1504950"/>
                <a:gd name="connsiteX13" fmla="*/ 1390650 w 1410572"/>
                <a:gd name="connsiteY13" fmla="*/ 1387475 h 1504950"/>
                <a:gd name="connsiteX14" fmla="*/ 1181100 w 1410572"/>
                <a:gd name="connsiteY14" fmla="*/ 1368425 h 1504950"/>
                <a:gd name="connsiteX15" fmla="*/ 1073150 w 1410572"/>
                <a:gd name="connsiteY15" fmla="*/ 1254125 h 1504950"/>
                <a:gd name="connsiteX16" fmla="*/ 1022350 w 1410572"/>
                <a:gd name="connsiteY16" fmla="*/ 1044575 h 1504950"/>
                <a:gd name="connsiteX17" fmla="*/ 955675 w 1410572"/>
                <a:gd name="connsiteY17" fmla="*/ 1162050 h 1504950"/>
                <a:gd name="connsiteX18" fmla="*/ 990600 w 1410572"/>
                <a:gd name="connsiteY18" fmla="*/ 1333500 h 1504950"/>
                <a:gd name="connsiteX19" fmla="*/ 796925 w 1410572"/>
                <a:gd name="connsiteY19" fmla="*/ 1343025 h 1504950"/>
                <a:gd name="connsiteX20" fmla="*/ 803275 w 1410572"/>
                <a:gd name="connsiteY20" fmla="*/ 1292225 h 1504950"/>
                <a:gd name="connsiteX21" fmla="*/ 952500 w 1410572"/>
                <a:gd name="connsiteY21" fmla="*/ 1162050 h 1504950"/>
                <a:gd name="connsiteX22" fmla="*/ 1028700 w 1410572"/>
                <a:gd name="connsiteY22" fmla="*/ 1044575 h 1504950"/>
                <a:gd name="connsiteX23" fmla="*/ 1168400 w 1410572"/>
                <a:gd name="connsiteY23" fmla="*/ 727075 h 1504950"/>
                <a:gd name="connsiteX24" fmla="*/ 1279525 w 1410572"/>
                <a:gd name="connsiteY24" fmla="*/ 174625 h 1504950"/>
                <a:gd name="connsiteX25" fmla="*/ 1410494 w 1410572"/>
                <a:gd name="connsiteY25" fmla="*/ 196056 h 1504950"/>
                <a:gd name="connsiteX0" fmla="*/ 1410494 w 1411819"/>
                <a:gd name="connsiteY0" fmla="*/ 196056 h 1504950"/>
                <a:gd name="connsiteX1" fmla="*/ 1216025 w 1411819"/>
                <a:gd name="connsiteY1" fmla="*/ 34925 h 1504950"/>
                <a:gd name="connsiteX2" fmla="*/ 1041400 w 1411819"/>
                <a:gd name="connsiteY2" fmla="*/ 0 h 1504950"/>
                <a:gd name="connsiteX3" fmla="*/ 930275 w 1411819"/>
                <a:gd name="connsiteY3" fmla="*/ 231775 h 1504950"/>
                <a:gd name="connsiteX4" fmla="*/ 358775 w 1411819"/>
                <a:gd name="connsiteY4" fmla="*/ 733425 h 1504950"/>
                <a:gd name="connsiteX5" fmla="*/ 120650 w 1411819"/>
                <a:gd name="connsiteY5" fmla="*/ 1162050 h 1504950"/>
                <a:gd name="connsiteX6" fmla="*/ 0 w 1411819"/>
                <a:gd name="connsiteY6" fmla="*/ 1270000 h 1504950"/>
                <a:gd name="connsiteX7" fmla="*/ 127000 w 1411819"/>
                <a:gd name="connsiteY7" fmla="*/ 1346200 h 1504950"/>
                <a:gd name="connsiteX8" fmla="*/ 631825 w 1411819"/>
                <a:gd name="connsiteY8" fmla="*/ 1330325 h 1504950"/>
                <a:gd name="connsiteX9" fmla="*/ 654050 w 1411819"/>
                <a:gd name="connsiteY9" fmla="*/ 1406525 h 1504950"/>
                <a:gd name="connsiteX10" fmla="*/ 485775 w 1411819"/>
                <a:gd name="connsiteY10" fmla="*/ 1441450 h 1504950"/>
                <a:gd name="connsiteX11" fmla="*/ 508000 w 1411819"/>
                <a:gd name="connsiteY11" fmla="*/ 1504950 h 1504950"/>
                <a:gd name="connsiteX12" fmla="*/ 1397000 w 1411819"/>
                <a:gd name="connsiteY12" fmla="*/ 1450975 h 1504950"/>
                <a:gd name="connsiteX13" fmla="*/ 1390650 w 1411819"/>
                <a:gd name="connsiteY13" fmla="*/ 1387475 h 1504950"/>
                <a:gd name="connsiteX14" fmla="*/ 1181100 w 1411819"/>
                <a:gd name="connsiteY14" fmla="*/ 1368425 h 1504950"/>
                <a:gd name="connsiteX15" fmla="*/ 1073150 w 1411819"/>
                <a:gd name="connsiteY15" fmla="*/ 1254125 h 1504950"/>
                <a:gd name="connsiteX16" fmla="*/ 1022350 w 1411819"/>
                <a:gd name="connsiteY16" fmla="*/ 1044575 h 1504950"/>
                <a:gd name="connsiteX17" fmla="*/ 955675 w 1411819"/>
                <a:gd name="connsiteY17" fmla="*/ 1162050 h 1504950"/>
                <a:gd name="connsiteX18" fmla="*/ 990600 w 1411819"/>
                <a:gd name="connsiteY18" fmla="*/ 1333500 h 1504950"/>
                <a:gd name="connsiteX19" fmla="*/ 796925 w 1411819"/>
                <a:gd name="connsiteY19" fmla="*/ 1343025 h 1504950"/>
                <a:gd name="connsiteX20" fmla="*/ 803275 w 1411819"/>
                <a:gd name="connsiteY20" fmla="*/ 1292225 h 1504950"/>
                <a:gd name="connsiteX21" fmla="*/ 952500 w 1411819"/>
                <a:gd name="connsiteY21" fmla="*/ 1162050 h 1504950"/>
                <a:gd name="connsiteX22" fmla="*/ 1028700 w 1411819"/>
                <a:gd name="connsiteY22" fmla="*/ 1044575 h 1504950"/>
                <a:gd name="connsiteX23" fmla="*/ 1168400 w 1411819"/>
                <a:gd name="connsiteY23" fmla="*/ 727075 h 1504950"/>
                <a:gd name="connsiteX24" fmla="*/ 1279525 w 1411819"/>
                <a:gd name="connsiteY24" fmla="*/ 174625 h 1504950"/>
                <a:gd name="connsiteX25" fmla="*/ 1410494 w 1411819"/>
                <a:gd name="connsiteY25" fmla="*/ 196056 h 1504950"/>
                <a:gd name="connsiteX0" fmla="*/ 1410494 w 1411171"/>
                <a:gd name="connsiteY0" fmla="*/ 196056 h 1504950"/>
                <a:gd name="connsiteX1" fmla="*/ 1216025 w 1411171"/>
                <a:gd name="connsiteY1" fmla="*/ 34925 h 1504950"/>
                <a:gd name="connsiteX2" fmla="*/ 1041400 w 1411171"/>
                <a:gd name="connsiteY2" fmla="*/ 0 h 1504950"/>
                <a:gd name="connsiteX3" fmla="*/ 930275 w 1411171"/>
                <a:gd name="connsiteY3" fmla="*/ 231775 h 1504950"/>
                <a:gd name="connsiteX4" fmla="*/ 358775 w 1411171"/>
                <a:gd name="connsiteY4" fmla="*/ 733425 h 1504950"/>
                <a:gd name="connsiteX5" fmla="*/ 120650 w 1411171"/>
                <a:gd name="connsiteY5" fmla="*/ 1162050 h 1504950"/>
                <a:gd name="connsiteX6" fmla="*/ 0 w 1411171"/>
                <a:gd name="connsiteY6" fmla="*/ 1270000 h 1504950"/>
                <a:gd name="connsiteX7" fmla="*/ 127000 w 1411171"/>
                <a:gd name="connsiteY7" fmla="*/ 1346200 h 1504950"/>
                <a:gd name="connsiteX8" fmla="*/ 631825 w 1411171"/>
                <a:gd name="connsiteY8" fmla="*/ 1330325 h 1504950"/>
                <a:gd name="connsiteX9" fmla="*/ 654050 w 1411171"/>
                <a:gd name="connsiteY9" fmla="*/ 1406525 h 1504950"/>
                <a:gd name="connsiteX10" fmla="*/ 485775 w 1411171"/>
                <a:gd name="connsiteY10" fmla="*/ 1441450 h 1504950"/>
                <a:gd name="connsiteX11" fmla="*/ 508000 w 1411171"/>
                <a:gd name="connsiteY11" fmla="*/ 1504950 h 1504950"/>
                <a:gd name="connsiteX12" fmla="*/ 1397000 w 1411171"/>
                <a:gd name="connsiteY12" fmla="*/ 1450975 h 1504950"/>
                <a:gd name="connsiteX13" fmla="*/ 1390650 w 1411171"/>
                <a:gd name="connsiteY13" fmla="*/ 1387475 h 1504950"/>
                <a:gd name="connsiteX14" fmla="*/ 1181100 w 1411171"/>
                <a:gd name="connsiteY14" fmla="*/ 1368425 h 1504950"/>
                <a:gd name="connsiteX15" fmla="*/ 1073150 w 1411171"/>
                <a:gd name="connsiteY15" fmla="*/ 1254125 h 1504950"/>
                <a:gd name="connsiteX16" fmla="*/ 1022350 w 1411171"/>
                <a:gd name="connsiteY16" fmla="*/ 1044575 h 1504950"/>
                <a:gd name="connsiteX17" fmla="*/ 955675 w 1411171"/>
                <a:gd name="connsiteY17" fmla="*/ 1162050 h 1504950"/>
                <a:gd name="connsiteX18" fmla="*/ 990600 w 1411171"/>
                <a:gd name="connsiteY18" fmla="*/ 1333500 h 1504950"/>
                <a:gd name="connsiteX19" fmla="*/ 796925 w 1411171"/>
                <a:gd name="connsiteY19" fmla="*/ 1343025 h 1504950"/>
                <a:gd name="connsiteX20" fmla="*/ 803275 w 1411171"/>
                <a:gd name="connsiteY20" fmla="*/ 1292225 h 1504950"/>
                <a:gd name="connsiteX21" fmla="*/ 952500 w 1411171"/>
                <a:gd name="connsiteY21" fmla="*/ 1162050 h 1504950"/>
                <a:gd name="connsiteX22" fmla="*/ 1028700 w 1411171"/>
                <a:gd name="connsiteY22" fmla="*/ 1044575 h 1504950"/>
                <a:gd name="connsiteX23" fmla="*/ 1168400 w 1411171"/>
                <a:gd name="connsiteY23" fmla="*/ 727075 h 1504950"/>
                <a:gd name="connsiteX24" fmla="*/ 1277144 w 1411171"/>
                <a:gd name="connsiteY24" fmla="*/ 222250 h 1504950"/>
                <a:gd name="connsiteX25" fmla="*/ 1410494 w 1411171"/>
                <a:gd name="connsiteY25" fmla="*/ 196056 h 1504950"/>
                <a:gd name="connsiteX0" fmla="*/ 1410494 w 1411463"/>
                <a:gd name="connsiteY0" fmla="*/ 196056 h 1504950"/>
                <a:gd name="connsiteX1" fmla="*/ 1216025 w 1411463"/>
                <a:gd name="connsiteY1" fmla="*/ 34925 h 1504950"/>
                <a:gd name="connsiteX2" fmla="*/ 1041400 w 1411463"/>
                <a:gd name="connsiteY2" fmla="*/ 0 h 1504950"/>
                <a:gd name="connsiteX3" fmla="*/ 930275 w 1411463"/>
                <a:gd name="connsiteY3" fmla="*/ 231775 h 1504950"/>
                <a:gd name="connsiteX4" fmla="*/ 358775 w 1411463"/>
                <a:gd name="connsiteY4" fmla="*/ 733425 h 1504950"/>
                <a:gd name="connsiteX5" fmla="*/ 120650 w 1411463"/>
                <a:gd name="connsiteY5" fmla="*/ 1162050 h 1504950"/>
                <a:gd name="connsiteX6" fmla="*/ 0 w 1411463"/>
                <a:gd name="connsiteY6" fmla="*/ 1270000 h 1504950"/>
                <a:gd name="connsiteX7" fmla="*/ 127000 w 1411463"/>
                <a:gd name="connsiteY7" fmla="*/ 1346200 h 1504950"/>
                <a:gd name="connsiteX8" fmla="*/ 631825 w 1411463"/>
                <a:gd name="connsiteY8" fmla="*/ 1330325 h 1504950"/>
                <a:gd name="connsiteX9" fmla="*/ 654050 w 1411463"/>
                <a:gd name="connsiteY9" fmla="*/ 1406525 h 1504950"/>
                <a:gd name="connsiteX10" fmla="*/ 485775 w 1411463"/>
                <a:gd name="connsiteY10" fmla="*/ 1441450 h 1504950"/>
                <a:gd name="connsiteX11" fmla="*/ 508000 w 1411463"/>
                <a:gd name="connsiteY11" fmla="*/ 1504950 h 1504950"/>
                <a:gd name="connsiteX12" fmla="*/ 1397000 w 1411463"/>
                <a:gd name="connsiteY12" fmla="*/ 1450975 h 1504950"/>
                <a:gd name="connsiteX13" fmla="*/ 1390650 w 1411463"/>
                <a:gd name="connsiteY13" fmla="*/ 1387475 h 1504950"/>
                <a:gd name="connsiteX14" fmla="*/ 1181100 w 1411463"/>
                <a:gd name="connsiteY14" fmla="*/ 1368425 h 1504950"/>
                <a:gd name="connsiteX15" fmla="*/ 1073150 w 1411463"/>
                <a:gd name="connsiteY15" fmla="*/ 1254125 h 1504950"/>
                <a:gd name="connsiteX16" fmla="*/ 1022350 w 1411463"/>
                <a:gd name="connsiteY16" fmla="*/ 1044575 h 1504950"/>
                <a:gd name="connsiteX17" fmla="*/ 955675 w 1411463"/>
                <a:gd name="connsiteY17" fmla="*/ 1162050 h 1504950"/>
                <a:gd name="connsiteX18" fmla="*/ 990600 w 1411463"/>
                <a:gd name="connsiteY18" fmla="*/ 1333500 h 1504950"/>
                <a:gd name="connsiteX19" fmla="*/ 796925 w 1411463"/>
                <a:gd name="connsiteY19" fmla="*/ 1343025 h 1504950"/>
                <a:gd name="connsiteX20" fmla="*/ 803275 w 1411463"/>
                <a:gd name="connsiteY20" fmla="*/ 1292225 h 1504950"/>
                <a:gd name="connsiteX21" fmla="*/ 952500 w 1411463"/>
                <a:gd name="connsiteY21" fmla="*/ 1162050 h 1504950"/>
                <a:gd name="connsiteX22" fmla="*/ 1028700 w 1411463"/>
                <a:gd name="connsiteY22" fmla="*/ 1044575 h 1504950"/>
                <a:gd name="connsiteX23" fmla="*/ 1168400 w 1411463"/>
                <a:gd name="connsiteY23" fmla="*/ 727075 h 1504950"/>
                <a:gd name="connsiteX24" fmla="*/ 1277144 w 1411463"/>
                <a:gd name="connsiteY24" fmla="*/ 222250 h 1504950"/>
                <a:gd name="connsiteX25" fmla="*/ 1410494 w 1411463"/>
                <a:gd name="connsiteY25" fmla="*/ 196056 h 1504950"/>
                <a:gd name="connsiteX0" fmla="*/ 1410494 w 1411463"/>
                <a:gd name="connsiteY0" fmla="*/ 196056 h 1504950"/>
                <a:gd name="connsiteX1" fmla="*/ 1216025 w 1411463"/>
                <a:gd name="connsiteY1" fmla="*/ 34925 h 1504950"/>
                <a:gd name="connsiteX2" fmla="*/ 1041400 w 1411463"/>
                <a:gd name="connsiteY2" fmla="*/ 0 h 1504950"/>
                <a:gd name="connsiteX3" fmla="*/ 930275 w 1411463"/>
                <a:gd name="connsiteY3" fmla="*/ 231775 h 1504950"/>
                <a:gd name="connsiteX4" fmla="*/ 358775 w 1411463"/>
                <a:gd name="connsiteY4" fmla="*/ 733425 h 1504950"/>
                <a:gd name="connsiteX5" fmla="*/ 120650 w 1411463"/>
                <a:gd name="connsiteY5" fmla="*/ 1162050 h 1504950"/>
                <a:gd name="connsiteX6" fmla="*/ 0 w 1411463"/>
                <a:gd name="connsiteY6" fmla="*/ 1270000 h 1504950"/>
                <a:gd name="connsiteX7" fmla="*/ 127000 w 1411463"/>
                <a:gd name="connsiteY7" fmla="*/ 1346200 h 1504950"/>
                <a:gd name="connsiteX8" fmla="*/ 631825 w 1411463"/>
                <a:gd name="connsiteY8" fmla="*/ 1330325 h 1504950"/>
                <a:gd name="connsiteX9" fmla="*/ 654050 w 1411463"/>
                <a:gd name="connsiteY9" fmla="*/ 1406525 h 1504950"/>
                <a:gd name="connsiteX10" fmla="*/ 485775 w 1411463"/>
                <a:gd name="connsiteY10" fmla="*/ 1441450 h 1504950"/>
                <a:gd name="connsiteX11" fmla="*/ 508000 w 1411463"/>
                <a:gd name="connsiteY11" fmla="*/ 1504950 h 1504950"/>
                <a:gd name="connsiteX12" fmla="*/ 1397000 w 1411463"/>
                <a:gd name="connsiteY12" fmla="*/ 1450975 h 1504950"/>
                <a:gd name="connsiteX13" fmla="*/ 1390650 w 1411463"/>
                <a:gd name="connsiteY13" fmla="*/ 1387475 h 1504950"/>
                <a:gd name="connsiteX14" fmla="*/ 1181100 w 1411463"/>
                <a:gd name="connsiteY14" fmla="*/ 1368425 h 1504950"/>
                <a:gd name="connsiteX15" fmla="*/ 1073150 w 1411463"/>
                <a:gd name="connsiteY15" fmla="*/ 1254125 h 1504950"/>
                <a:gd name="connsiteX16" fmla="*/ 1022350 w 1411463"/>
                <a:gd name="connsiteY16" fmla="*/ 1044575 h 1504950"/>
                <a:gd name="connsiteX17" fmla="*/ 955675 w 1411463"/>
                <a:gd name="connsiteY17" fmla="*/ 1162050 h 1504950"/>
                <a:gd name="connsiteX18" fmla="*/ 990600 w 1411463"/>
                <a:gd name="connsiteY18" fmla="*/ 1333500 h 1504950"/>
                <a:gd name="connsiteX19" fmla="*/ 796925 w 1411463"/>
                <a:gd name="connsiteY19" fmla="*/ 1343025 h 1504950"/>
                <a:gd name="connsiteX20" fmla="*/ 803275 w 1411463"/>
                <a:gd name="connsiteY20" fmla="*/ 1292225 h 1504950"/>
                <a:gd name="connsiteX21" fmla="*/ 952500 w 1411463"/>
                <a:gd name="connsiteY21" fmla="*/ 1162050 h 1504950"/>
                <a:gd name="connsiteX22" fmla="*/ 1028700 w 1411463"/>
                <a:gd name="connsiteY22" fmla="*/ 1044575 h 1504950"/>
                <a:gd name="connsiteX23" fmla="*/ 1168400 w 1411463"/>
                <a:gd name="connsiteY23" fmla="*/ 727075 h 1504950"/>
                <a:gd name="connsiteX24" fmla="*/ 1277144 w 1411463"/>
                <a:gd name="connsiteY24" fmla="*/ 222250 h 1504950"/>
                <a:gd name="connsiteX25" fmla="*/ 1410494 w 1411463"/>
                <a:gd name="connsiteY25" fmla="*/ 196056 h 1504950"/>
                <a:gd name="connsiteX0" fmla="*/ 1410494 w 1411463"/>
                <a:gd name="connsiteY0" fmla="*/ 196796 h 1505690"/>
                <a:gd name="connsiteX1" fmla="*/ 1216025 w 1411463"/>
                <a:gd name="connsiteY1" fmla="*/ 35665 h 1505690"/>
                <a:gd name="connsiteX2" fmla="*/ 1041400 w 1411463"/>
                <a:gd name="connsiteY2" fmla="*/ 740 h 1505690"/>
                <a:gd name="connsiteX3" fmla="*/ 930275 w 1411463"/>
                <a:gd name="connsiteY3" fmla="*/ 232515 h 1505690"/>
                <a:gd name="connsiteX4" fmla="*/ 358775 w 1411463"/>
                <a:gd name="connsiteY4" fmla="*/ 734165 h 1505690"/>
                <a:gd name="connsiteX5" fmla="*/ 120650 w 1411463"/>
                <a:gd name="connsiteY5" fmla="*/ 1162790 h 1505690"/>
                <a:gd name="connsiteX6" fmla="*/ 0 w 1411463"/>
                <a:gd name="connsiteY6" fmla="*/ 1270740 h 1505690"/>
                <a:gd name="connsiteX7" fmla="*/ 127000 w 1411463"/>
                <a:gd name="connsiteY7" fmla="*/ 1346940 h 1505690"/>
                <a:gd name="connsiteX8" fmla="*/ 631825 w 1411463"/>
                <a:gd name="connsiteY8" fmla="*/ 1331065 h 1505690"/>
                <a:gd name="connsiteX9" fmla="*/ 654050 w 1411463"/>
                <a:gd name="connsiteY9" fmla="*/ 1407265 h 1505690"/>
                <a:gd name="connsiteX10" fmla="*/ 485775 w 1411463"/>
                <a:gd name="connsiteY10" fmla="*/ 1442190 h 1505690"/>
                <a:gd name="connsiteX11" fmla="*/ 508000 w 1411463"/>
                <a:gd name="connsiteY11" fmla="*/ 1505690 h 1505690"/>
                <a:gd name="connsiteX12" fmla="*/ 1397000 w 1411463"/>
                <a:gd name="connsiteY12" fmla="*/ 1451715 h 1505690"/>
                <a:gd name="connsiteX13" fmla="*/ 1390650 w 1411463"/>
                <a:gd name="connsiteY13" fmla="*/ 1388215 h 1505690"/>
                <a:gd name="connsiteX14" fmla="*/ 1181100 w 1411463"/>
                <a:gd name="connsiteY14" fmla="*/ 1369165 h 1505690"/>
                <a:gd name="connsiteX15" fmla="*/ 1073150 w 1411463"/>
                <a:gd name="connsiteY15" fmla="*/ 1254865 h 1505690"/>
                <a:gd name="connsiteX16" fmla="*/ 1022350 w 1411463"/>
                <a:gd name="connsiteY16" fmla="*/ 1045315 h 1505690"/>
                <a:gd name="connsiteX17" fmla="*/ 955675 w 1411463"/>
                <a:gd name="connsiteY17" fmla="*/ 1162790 h 1505690"/>
                <a:gd name="connsiteX18" fmla="*/ 990600 w 1411463"/>
                <a:gd name="connsiteY18" fmla="*/ 1334240 h 1505690"/>
                <a:gd name="connsiteX19" fmla="*/ 796925 w 1411463"/>
                <a:gd name="connsiteY19" fmla="*/ 1343765 h 1505690"/>
                <a:gd name="connsiteX20" fmla="*/ 803275 w 1411463"/>
                <a:gd name="connsiteY20" fmla="*/ 1292965 h 1505690"/>
                <a:gd name="connsiteX21" fmla="*/ 952500 w 1411463"/>
                <a:gd name="connsiteY21" fmla="*/ 1162790 h 1505690"/>
                <a:gd name="connsiteX22" fmla="*/ 1028700 w 1411463"/>
                <a:gd name="connsiteY22" fmla="*/ 1045315 h 1505690"/>
                <a:gd name="connsiteX23" fmla="*/ 1168400 w 1411463"/>
                <a:gd name="connsiteY23" fmla="*/ 727815 h 1505690"/>
                <a:gd name="connsiteX24" fmla="*/ 1277144 w 1411463"/>
                <a:gd name="connsiteY24" fmla="*/ 222990 h 1505690"/>
                <a:gd name="connsiteX25" fmla="*/ 1410494 w 1411463"/>
                <a:gd name="connsiteY25" fmla="*/ 196796 h 1505690"/>
                <a:gd name="connsiteX0" fmla="*/ 1410494 w 1411463"/>
                <a:gd name="connsiteY0" fmla="*/ 206610 h 1515504"/>
                <a:gd name="connsiteX1" fmla="*/ 1216025 w 1411463"/>
                <a:gd name="connsiteY1" fmla="*/ 45479 h 1515504"/>
                <a:gd name="connsiteX2" fmla="*/ 1041400 w 1411463"/>
                <a:gd name="connsiteY2" fmla="*/ 10554 h 1515504"/>
                <a:gd name="connsiteX3" fmla="*/ 930275 w 1411463"/>
                <a:gd name="connsiteY3" fmla="*/ 242329 h 1515504"/>
                <a:gd name="connsiteX4" fmla="*/ 358775 w 1411463"/>
                <a:gd name="connsiteY4" fmla="*/ 743979 h 1515504"/>
                <a:gd name="connsiteX5" fmla="*/ 120650 w 1411463"/>
                <a:gd name="connsiteY5" fmla="*/ 1172604 h 1515504"/>
                <a:gd name="connsiteX6" fmla="*/ 0 w 1411463"/>
                <a:gd name="connsiteY6" fmla="*/ 1280554 h 1515504"/>
                <a:gd name="connsiteX7" fmla="*/ 127000 w 1411463"/>
                <a:gd name="connsiteY7" fmla="*/ 1356754 h 1515504"/>
                <a:gd name="connsiteX8" fmla="*/ 631825 w 1411463"/>
                <a:gd name="connsiteY8" fmla="*/ 1340879 h 1515504"/>
                <a:gd name="connsiteX9" fmla="*/ 654050 w 1411463"/>
                <a:gd name="connsiteY9" fmla="*/ 1417079 h 1515504"/>
                <a:gd name="connsiteX10" fmla="*/ 485775 w 1411463"/>
                <a:gd name="connsiteY10" fmla="*/ 1452004 h 1515504"/>
                <a:gd name="connsiteX11" fmla="*/ 508000 w 1411463"/>
                <a:gd name="connsiteY11" fmla="*/ 1515504 h 1515504"/>
                <a:gd name="connsiteX12" fmla="*/ 1397000 w 1411463"/>
                <a:gd name="connsiteY12" fmla="*/ 1461529 h 1515504"/>
                <a:gd name="connsiteX13" fmla="*/ 1390650 w 1411463"/>
                <a:gd name="connsiteY13" fmla="*/ 1398029 h 1515504"/>
                <a:gd name="connsiteX14" fmla="*/ 1181100 w 1411463"/>
                <a:gd name="connsiteY14" fmla="*/ 1378979 h 1515504"/>
                <a:gd name="connsiteX15" fmla="*/ 1073150 w 1411463"/>
                <a:gd name="connsiteY15" fmla="*/ 1264679 h 1515504"/>
                <a:gd name="connsiteX16" fmla="*/ 1022350 w 1411463"/>
                <a:gd name="connsiteY16" fmla="*/ 1055129 h 1515504"/>
                <a:gd name="connsiteX17" fmla="*/ 955675 w 1411463"/>
                <a:gd name="connsiteY17" fmla="*/ 1172604 h 1515504"/>
                <a:gd name="connsiteX18" fmla="*/ 990600 w 1411463"/>
                <a:gd name="connsiteY18" fmla="*/ 1344054 h 1515504"/>
                <a:gd name="connsiteX19" fmla="*/ 796925 w 1411463"/>
                <a:gd name="connsiteY19" fmla="*/ 1353579 h 1515504"/>
                <a:gd name="connsiteX20" fmla="*/ 803275 w 1411463"/>
                <a:gd name="connsiteY20" fmla="*/ 1302779 h 1515504"/>
                <a:gd name="connsiteX21" fmla="*/ 952500 w 1411463"/>
                <a:gd name="connsiteY21" fmla="*/ 1172604 h 1515504"/>
                <a:gd name="connsiteX22" fmla="*/ 1028700 w 1411463"/>
                <a:gd name="connsiteY22" fmla="*/ 1055129 h 1515504"/>
                <a:gd name="connsiteX23" fmla="*/ 1168400 w 1411463"/>
                <a:gd name="connsiteY23" fmla="*/ 737629 h 1515504"/>
                <a:gd name="connsiteX24" fmla="*/ 1277144 w 1411463"/>
                <a:gd name="connsiteY24" fmla="*/ 232804 h 1515504"/>
                <a:gd name="connsiteX25" fmla="*/ 1410494 w 1411463"/>
                <a:gd name="connsiteY25" fmla="*/ 206610 h 1515504"/>
                <a:gd name="connsiteX0" fmla="*/ 1410494 w 1411463"/>
                <a:gd name="connsiteY0" fmla="*/ 208156 h 1517050"/>
                <a:gd name="connsiteX1" fmla="*/ 1216025 w 1411463"/>
                <a:gd name="connsiteY1" fmla="*/ 47025 h 1517050"/>
                <a:gd name="connsiteX2" fmla="*/ 1041400 w 1411463"/>
                <a:gd name="connsiteY2" fmla="*/ 12100 h 1517050"/>
                <a:gd name="connsiteX3" fmla="*/ 901700 w 1411463"/>
                <a:gd name="connsiteY3" fmla="*/ 272450 h 1517050"/>
                <a:gd name="connsiteX4" fmla="*/ 358775 w 1411463"/>
                <a:gd name="connsiteY4" fmla="*/ 745525 h 1517050"/>
                <a:gd name="connsiteX5" fmla="*/ 120650 w 1411463"/>
                <a:gd name="connsiteY5" fmla="*/ 1174150 h 1517050"/>
                <a:gd name="connsiteX6" fmla="*/ 0 w 1411463"/>
                <a:gd name="connsiteY6" fmla="*/ 1282100 h 1517050"/>
                <a:gd name="connsiteX7" fmla="*/ 127000 w 1411463"/>
                <a:gd name="connsiteY7" fmla="*/ 1358300 h 1517050"/>
                <a:gd name="connsiteX8" fmla="*/ 631825 w 1411463"/>
                <a:gd name="connsiteY8" fmla="*/ 1342425 h 1517050"/>
                <a:gd name="connsiteX9" fmla="*/ 654050 w 1411463"/>
                <a:gd name="connsiteY9" fmla="*/ 1418625 h 1517050"/>
                <a:gd name="connsiteX10" fmla="*/ 485775 w 1411463"/>
                <a:gd name="connsiteY10" fmla="*/ 1453550 h 1517050"/>
                <a:gd name="connsiteX11" fmla="*/ 508000 w 1411463"/>
                <a:gd name="connsiteY11" fmla="*/ 1517050 h 1517050"/>
                <a:gd name="connsiteX12" fmla="*/ 1397000 w 1411463"/>
                <a:gd name="connsiteY12" fmla="*/ 1463075 h 1517050"/>
                <a:gd name="connsiteX13" fmla="*/ 1390650 w 1411463"/>
                <a:gd name="connsiteY13" fmla="*/ 1399575 h 1517050"/>
                <a:gd name="connsiteX14" fmla="*/ 1181100 w 1411463"/>
                <a:gd name="connsiteY14" fmla="*/ 1380525 h 1517050"/>
                <a:gd name="connsiteX15" fmla="*/ 1073150 w 1411463"/>
                <a:gd name="connsiteY15" fmla="*/ 1266225 h 1517050"/>
                <a:gd name="connsiteX16" fmla="*/ 1022350 w 1411463"/>
                <a:gd name="connsiteY16" fmla="*/ 1056675 h 1517050"/>
                <a:gd name="connsiteX17" fmla="*/ 955675 w 1411463"/>
                <a:gd name="connsiteY17" fmla="*/ 1174150 h 1517050"/>
                <a:gd name="connsiteX18" fmla="*/ 990600 w 1411463"/>
                <a:gd name="connsiteY18" fmla="*/ 1345600 h 1517050"/>
                <a:gd name="connsiteX19" fmla="*/ 796925 w 1411463"/>
                <a:gd name="connsiteY19" fmla="*/ 1355125 h 1517050"/>
                <a:gd name="connsiteX20" fmla="*/ 803275 w 1411463"/>
                <a:gd name="connsiteY20" fmla="*/ 1304325 h 1517050"/>
                <a:gd name="connsiteX21" fmla="*/ 952500 w 1411463"/>
                <a:gd name="connsiteY21" fmla="*/ 1174150 h 1517050"/>
                <a:gd name="connsiteX22" fmla="*/ 1028700 w 1411463"/>
                <a:gd name="connsiteY22" fmla="*/ 1056675 h 1517050"/>
                <a:gd name="connsiteX23" fmla="*/ 1168400 w 1411463"/>
                <a:gd name="connsiteY23" fmla="*/ 739175 h 1517050"/>
                <a:gd name="connsiteX24" fmla="*/ 1277144 w 1411463"/>
                <a:gd name="connsiteY24" fmla="*/ 234350 h 1517050"/>
                <a:gd name="connsiteX25" fmla="*/ 1410494 w 1411463"/>
                <a:gd name="connsiteY25" fmla="*/ 208156 h 1517050"/>
                <a:gd name="connsiteX0" fmla="*/ 1410494 w 1411463"/>
                <a:gd name="connsiteY0" fmla="*/ 208156 h 1517050"/>
                <a:gd name="connsiteX1" fmla="*/ 1216025 w 1411463"/>
                <a:gd name="connsiteY1" fmla="*/ 47025 h 1517050"/>
                <a:gd name="connsiteX2" fmla="*/ 1041400 w 1411463"/>
                <a:gd name="connsiteY2" fmla="*/ 12100 h 1517050"/>
                <a:gd name="connsiteX3" fmla="*/ 901700 w 1411463"/>
                <a:gd name="connsiteY3" fmla="*/ 272450 h 1517050"/>
                <a:gd name="connsiteX4" fmla="*/ 358775 w 1411463"/>
                <a:gd name="connsiteY4" fmla="*/ 745525 h 1517050"/>
                <a:gd name="connsiteX5" fmla="*/ 120650 w 1411463"/>
                <a:gd name="connsiteY5" fmla="*/ 1174150 h 1517050"/>
                <a:gd name="connsiteX6" fmla="*/ 0 w 1411463"/>
                <a:gd name="connsiteY6" fmla="*/ 1282100 h 1517050"/>
                <a:gd name="connsiteX7" fmla="*/ 127000 w 1411463"/>
                <a:gd name="connsiteY7" fmla="*/ 1358300 h 1517050"/>
                <a:gd name="connsiteX8" fmla="*/ 631825 w 1411463"/>
                <a:gd name="connsiteY8" fmla="*/ 1342425 h 1517050"/>
                <a:gd name="connsiteX9" fmla="*/ 654050 w 1411463"/>
                <a:gd name="connsiteY9" fmla="*/ 1418625 h 1517050"/>
                <a:gd name="connsiteX10" fmla="*/ 485775 w 1411463"/>
                <a:gd name="connsiteY10" fmla="*/ 1453550 h 1517050"/>
                <a:gd name="connsiteX11" fmla="*/ 508000 w 1411463"/>
                <a:gd name="connsiteY11" fmla="*/ 1517050 h 1517050"/>
                <a:gd name="connsiteX12" fmla="*/ 1397000 w 1411463"/>
                <a:gd name="connsiteY12" fmla="*/ 1463075 h 1517050"/>
                <a:gd name="connsiteX13" fmla="*/ 1390650 w 1411463"/>
                <a:gd name="connsiteY13" fmla="*/ 1399575 h 1517050"/>
                <a:gd name="connsiteX14" fmla="*/ 1181100 w 1411463"/>
                <a:gd name="connsiteY14" fmla="*/ 1380525 h 1517050"/>
                <a:gd name="connsiteX15" fmla="*/ 1073150 w 1411463"/>
                <a:gd name="connsiteY15" fmla="*/ 1266225 h 1517050"/>
                <a:gd name="connsiteX16" fmla="*/ 1022350 w 1411463"/>
                <a:gd name="connsiteY16" fmla="*/ 1056675 h 1517050"/>
                <a:gd name="connsiteX17" fmla="*/ 955675 w 1411463"/>
                <a:gd name="connsiteY17" fmla="*/ 1174150 h 1517050"/>
                <a:gd name="connsiteX18" fmla="*/ 990600 w 1411463"/>
                <a:gd name="connsiteY18" fmla="*/ 1345600 h 1517050"/>
                <a:gd name="connsiteX19" fmla="*/ 796925 w 1411463"/>
                <a:gd name="connsiteY19" fmla="*/ 1355125 h 1517050"/>
                <a:gd name="connsiteX20" fmla="*/ 803275 w 1411463"/>
                <a:gd name="connsiteY20" fmla="*/ 1304325 h 1517050"/>
                <a:gd name="connsiteX21" fmla="*/ 952500 w 1411463"/>
                <a:gd name="connsiteY21" fmla="*/ 1174150 h 1517050"/>
                <a:gd name="connsiteX22" fmla="*/ 1028700 w 1411463"/>
                <a:gd name="connsiteY22" fmla="*/ 1056675 h 1517050"/>
                <a:gd name="connsiteX23" fmla="*/ 1168400 w 1411463"/>
                <a:gd name="connsiteY23" fmla="*/ 739175 h 1517050"/>
                <a:gd name="connsiteX24" fmla="*/ 1277144 w 1411463"/>
                <a:gd name="connsiteY24" fmla="*/ 234350 h 1517050"/>
                <a:gd name="connsiteX25" fmla="*/ 1410494 w 1411463"/>
                <a:gd name="connsiteY25" fmla="*/ 208156 h 1517050"/>
                <a:gd name="connsiteX0" fmla="*/ 1410494 w 1411463"/>
                <a:gd name="connsiteY0" fmla="*/ 208156 h 1517050"/>
                <a:gd name="connsiteX1" fmla="*/ 1216025 w 1411463"/>
                <a:gd name="connsiteY1" fmla="*/ 47025 h 1517050"/>
                <a:gd name="connsiteX2" fmla="*/ 1041400 w 1411463"/>
                <a:gd name="connsiteY2" fmla="*/ 12100 h 1517050"/>
                <a:gd name="connsiteX3" fmla="*/ 901700 w 1411463"/>
                <a:gd name="connsiteY3" fmla="*/ 272450 h 1517050"/>
                <a:gd name="connsiteX4" fmla="*/ 358775 w 1411463"/>
                <a:gd name="connsiteY4" fmla="*/ 745525 h 1517050"/>
                <a:gd name="connsiteX5" fmla="*/ 120650 w 1411463"/>
                <a:gd name="connsiteY5" fmla="*/ 1174150 h 1517050"/>
                <a:gd name="connsiteX6" fmla="*/ 0 w 1411463"/>
                <a:gd name="connsiteY6" fmla="*/ 1282100 h 1517050"/>
                <a:gd name="connsiteX7" fmla="*/ 127000 w 1411463"/>
                <a:gd name="connsiteY7" fmla="*/ 1358300 h 1517050"/>
                <a:gd name="connsiteX8" fmla="*/ 631825 w 1411463"/>
                <a:gd name="connsiteY8" fmla="*/ 1342425 h 1517050"/>
                <a:gd name="connsiteX9" fmla="*/ 654050 w 1411463"/>
                <a:gd name="connsiteY9" fmla="*/ 1418625 h 1517050"/>
                <a:gd name="connsiteX10" fmla="*/ 485775 w 1411463"/>
                <a:gd name="connsiteY10" fmla="*/ 1453550 h 1517050"/>
                <a:gd name="connsiteX11" fmla="*/ 508000 w 1411463"/>
                <a:gd name="connsiteY11" fmla="*/ 1517050 h 1517050"/>
                <a:gd name="connsiteX12" fmla="*/ 1397000 w 1411463"/>
                <a:gd name="connsiteY12" fmla="*/ 1463075 h 1517050"/>
                <a:gd name="connsiteX13" fmla="*/ 1390650 w 1411463"/>
                <a:gd name="connsiteY13" fmla="*/ 1399575 h 1517050"/>
                <a:gd name="connsiteX14" fmla="*/ 1181100 w 1411463"/>
                <a:gd name="connsiteY14" fmla="*/ 1380525 h 1517050"/>
                <a:gd name="connsiteX15" fmla="*/ 1073150 w 1411463"/>
                <a:gd name="connsiteY15" fmla="*/ 1266225 h 1517050"/>
                <a:gd name="connsiteX16" fmla="*/ 1022350 w 1411463"/>
                <a:gd name="connsiteY16" fmla="*/ 1056675 h 1517050"/>
                <a:gd name="connsiteX17" fmla="*/ 955675 w 1411463"/>
                <a:gd name="connsiteY17" fmla="*/ 1174150 h 1517050"/>
                <a:gd name="connsiteX18" fmla="*/ 990600 w 1411463"/>
                <a:gd name="connsiteY18" fmla="*/ 1345600 h 1517050"/>
                <a:gd name="connsiteX19" fmla="*/ 796925 w 1411463"/>
                <a:gd name="connsiteY19" fmla="*/ 1355125 h 1517050"/>
                <a:gd name="connsiteX20" fmla="*/ 803275 w 1411463"/>
                <a:gd name="connsiteY20" fmla="*/ 1304325 h 1517050"/>
                <a:gd name="connsiteX21" fmla="*/ 952500 w 1411463"/>
                <a:gd name="connsiteY21" fmla="*/ 1174150 h 1517050"/>
                <a:gd name="connsiteX22" fmla="*/ 1028700 w 1411463"/>
                <a:gd name="connsiteY22" fmla="*/ 1056675 h 1517050"/>
                <a:gd name="connsiteX23" fmla="*/ 1168400 w 1411463"/>
                <a:gd name="connsiteY23" fmla="*/ 739175 h 1517050"/>
                <a:gd name="connsiteX24" fmla="*/ 1277144 w 1411463"/>
                <a:gd name="connsiteY24" fmla="*/ 234350 h 1517050"/>
                <a:gd name="connsiteX25" fmla="*/ 1410494 w 1411463"/>
                <a:gd name="connsiteY25" fmla="*/ 208156 h 1517050"/>
                <a:gd name="connsiteX0" fmla="*/ 1410494 w 1411463"/>
                <a:gd name="connsiteY0" fmla="*/ 208156 h 1517050"/>
                <a:gd name="connsiteX1" fmla="*/ 1216025 w 1411463"/>
                <a:gd name="connsiteY1" fmla="*/ 47025 h 1517050"/>
                <a:gd name="connsiteX2" fmla="*/ 1041400 w 1411463"/>
                <a:gd name="connsiteY2" fmla="*/ 12100 h 1517050"/>
                <a:gd name="connsiteX3" fmla="*/ 901700 w 1411463"/>
                <a:gd name="connsiteY3" fmla="*/ 272450 h 1517050"/>
                <a:gd name="connsiteX4" fmla="*/ 358775 w 1411463"/>
                <a:gd name="connsiteY4" fmla="*/ 745525 h 1517050"/>
                <a:gd name="connsiteX5" fmla="*/ 120650 w 1411463"/>
                <a:gd name="connsiteY5" fmla="*/ 1174150 h 1517050"/>
                <a:gd name="connsiteX6" fmla="*/ 0 w 1411463"/>
                <a:gd name="connsiteY6" fmla="*/ 1282100 h 1517050"/>
                <a:gd name="connsiteX7" fmla="*/ 127000 w 1411463"/>
                <a:gd name="connsiteY7" fmla="*/ 1358300 h 1517050"/>
                <a:gd name="connsiteX8" fmla="*/ 631825 w 1411463"/>
                <a:gd name="connsiteY8" fmla="*/ 1342425 h 1517050"/>
                <a:gd name="connsiteX9" fmla="*/ 654050 w 1411463"/>
                <a:gd name="connsiteY9" fmla="*/ 1418625 h 1517050"/>
                <a:gd name="connsiteX10" fmla="*/ 485775 w 1411463"/>
                <a:gd name="connsiteY10" fmla="*/ 1453550 h 1517050"/>
                <a:gd name="connsiteX11" fmla="*/ 508000 w 1411463"/>
                <a:gd name="connsiteY11" fmla="*/ 1517050 h 1517050"/>
                <a:gd name="connsiteX12" fmla="*/ 1397000 w 1411463"/>
                <a:gd name="connsiteY12" fmla="*/ 1463075 h 1517050"/>
                <a:gd name="connsiteX13" fmla="*/ 1390650 w 1411463"/>
                <a:gd name="connsiteY13" fmla="*/ 1399575 h 1517050"/>
                <a:gd name="connsiteX14" fmla="*/ 1181100 w 1411463"/>
                <a:gd name="connsiteY14" fmla="*/ 1380525 h 1517050"/>
                <a:gd name="connsiteX15" fmla="*/ 1073150 w 1411463"/>
                <a:gd name="connsiteY15" fmla="*/ 1266225 h 1517050"/>
                <a:gd name="connsiteX16" fmla="*/ 1022350 w 1411463"/>
                <a:gd name="connsiteY16" fmla="*/ 1056675 h 1517050"/>
                <a:gd name="connsiteX17" fmla="*/ 955675 w 1411463"/>
                <a:gd name="connsiteY17" fmla="*/ 1174150 h 1517050"/>
                <a:gd name="connsiteX18" fmla="*/ 990600 w 1411463"/>
                <a:gd name="connsiteY18" fmla="*/ 1345600 h 1517050"/>
                <a:gd name="connsiteX19" fmla="*/ 796925 w 1411463"/>
                <a:gd name="connsiteY19" fmla="*/ 1355125 h 1517050"/>
                <a:gd name="connsiteX20" fmla="*/ 803275 w 1411463"/>
                <a:gd name="connsiteY20" fmla="*/ 1304325 h 1517050"/>
                <a:gd name="connsiteX21" fmla="*/ 952500 w 1411463"/>
                <a:gd name="connsiteY21" fmla="*/ 1174150 h 1517050"/>
                <a:gd name="connsiteX22" fmla="*/ 1028700 w 1411463"/>
                <a:gd name="connsiteY22" fmla="*/ 1056675 h 1517050"/>
                <a:gd name="connsiteX23" fmla="*/ 1168400 w 1411463"/>
                <a:gd name="connsiteY23" fmla="*/ 739175 h 1517050"/>
                <a:gd name="connsiteX24" fmla="*/ 1277144 w 1411463"/>
                <a:gd name="connsiteY24" fmla="*/ 234350 h 1517050"/>
                <a:gd name="connsiteX25" fmla="*/ 1410494 w 1411463"/>
                <a:gd name="connsiteY25" fmla="*/ 208156 h 1517050"/>
                <a:gd name="connsiteX0" fmla="*/ 1410494 w 1411463"/>
                <a:gd name="connsiteY0" fmla="*/ 180204 h 1489098"/>
                <a:gd name="connsiteX1" fmla="*/ 1216025 w 1411463"/>
                <a:gd name="connsiteY1" fmla="*/ 19073 h 1489098"/>
                <a:gd name="connsiteX2" fmla="*/ 1000918 w 1411463"/>
                <a:gd name="connsiteY2" fmla="*/ 19867 h 1489098"/>
                <a:gd name="connsiteX3" fmla="*/ 901700 w 1411463"/>
                <a:gd name="connsiteY3" fmla="*/ 244498 h 1489098"/>
                <a:gd name="connsiteX4" fmla="*/ 358775 w 1411463"/>
                <a:gd name="connsiteY4" fmla="*/ 717573 h 1489098"/>
                <a:gd name="connsiteX5" fmla="*/ 120650 w 1411463"/>
                <a:gd name="connsiteY5" fmla="*/ 1146198 h 1489098"/>
                <a:gd name="connsiteX6" fmla="*/ 0 w 1411463"/>
                <a:gd name="connsiteY6" fmla="*/ 1254148 h 1489098"/>
                <a:gd name="connsiteX7" fmla="*/ 127000 w 1411463"/>
                <a:gd name="connsiteY7" fmla="*/ 1330348 h 1489098"/>
                <a:gd name="connsiteX8" fmla="*/ 631825 w 1411463"/>
                <a:gd name="connsiteY8" fmla="*/ 1314473 h 1489098"/>
                <a:gd name="connsiteX9" fmla="*/ 654050 w 1411463"/>
                <a:gd name="connsiteY9" fmla="*/ 1390673 h 1489098"/>
                <a:gd name="connsiteX10" fmla="*/ 485775 w 1411463"/>
                <a:gd name="connsiteY10" fmla="*/ 1425598 h 1489098"/>
                <a:gd name="connsiteX11" fmla="*/ 508000 w 1411463"/>
                <a:gd name="connsiteY11" fmla="*/ 1489098 h 1489098"/>
                <a:gd name="connsiteX12" fmla="*/ 1397000 w 1411463"/>
                <a:gd name="connsiteY12" fmla="*/ 1435123 h 1489098"/>
                <a:gd name="connsiteX13" fmla="*/ 1390650 w 1411463"/>
                <a:gd name="connsiteY13" fmla="*/ 1371623 h 1489098"/>
                <a:gd name="connsiteX14" fmla="*/ 1181100 w 1411463"/>
                <a:gd name="connsiteY14" fmla="*/ 1352573 h 1489098"/>
                <a:gd name="connsiteX15" fmla="*/ 1073150 w 1411463"/>
                <a:gd name="connsiteY15" fmla="*/ 1238273 h 1489098"/>
                <a:gd name="connsiteX16" fmla="*/ 1022350 w 1411463"/>
                <a:gd name="connsiteY16" fmla="*/ 1028723 h 1489098"/>
                <a:gd name="connsiteX17" fmla="*/ 955675 w 1411463"/>
                <a:gd name="connsiteY17" fmla="*/ 1146198 h 1489098"/>
                <a:gd name="connsiteX18" fmla="*/ 990600 w 1411463"/>
                <a:gd name="connsiteY18" fmla="*/ 1317648 h 1489098"/>
                <a:gd name="connsiteX19" fmla="*/ 796925 w 1411463"/>
                <a:gd name="connsiteY19" fmla="*/ 1327173 h 1489098"/>
                <a:gd name="connsiteX20" fmla="*/ 803275 w 1411463"/>
                <a:gd name="connsiteY20" fmla="*/ 1276373 h 1489098"/>
                <a:gd name="connsiteX21" fmla="*/ 952500 w 1411463"/>
                <a:gd name="connsiteY21" fmla="*/ 1146198 h 1489098"/>
                <a:gd name="connsiteX22" fmla="*/ 1028700 w 1411463"/>
                <a:gd name="connsiteY22" fmla="*/ 1028723 h 1489098"/>
                <a:gd name="connsiteX23" fmla="*/ 1168400 w 1411463"/>
                <a:gd name="connsiteY23" fmla="*/ 711223 h 1489098"/>
                <a:gd name="connsiteX24" fmla="*/ 1277144 w 1411463"/>
                <a:gd name="connsiteY24" fmla="*/ 206398 h 1489098"/>
                <a:gd name="connsiteX25" fmla="*/ 1410494 w 1411463"/>
                <a:gd name="connsiteY25" fmla="*/ 180204 h 1489098"/>
                <a:gd name="connsiteX0" fmla="*/ 1410494 w 1411463"/>
                <a:gd name="connsiteY0" fmla="*/ 215926 h 1524820"/>
                <a:gd name="connsiteX1" fmla="*/ 1216025 w 1411463"/>
                <a:gd name="connsiteY1" fmla="*/ 54795 h 1524820"/>
                <a:gd name="connsiteX2" fmla="*/ 1000918 w 1411463"/>
                <a:gd name="connsiteY2" fmla="*/ 55589 h 1524820"/>
                <a:gd name="connsiteX3" fmla="*/ 901700 w 1411463"/>
                <a:gd name="connsiteY3" fmla="*/ 280220 h 1524820"/>
                <a:gd name="connsiteX4" fmla="*/ 358775 w 1411463"/>
                <a:gd name="connsiteY4" fmla="*/ 753295 h 1524820"/>
                <a:gd name="connsiteX5" fmla="*/ 120650 w 1411463"/>
                <a:gd name="connsiteY5" fmla="*/ 1181920 h 1524820"/>
                <a:gd name="connsiteX6" fmla="*/ 0 w 1411463"/>
                <a:gd name="connsiteY6" fmla="*/ 1289870 h 1524820"/>
                <a:gd name="connsiteX7" fmla="*/ 127000 w 1411463"/>
                <a:gd name="connsiteY7" fmla="*/ 1366070 h 1524820"/>
                <a:gd name="connsiteX8" fmla="*/ 631825 w 1411463"/>
                <a:gd name="connsiteY8" fmla="*/ 1350195 h 1524820"/>
                <a:gd name="connsiteX9" fmla="*/ 654050 w 1411463"/>
                <a:gd name="connsiteY9" fmla="*/ 1426395 h 1524820"/>
                <a:gd name="connsiteX10" fmla="*/ 485775 w 1411463"/>
                <a:gd name="connsiteY10" fmla="*/ 1461320 h 1524820"/>
                <a:gd name="connsiteX11" fmla="*/ 508000 w 1411463"/>
                <a:gd name="connsiteY11" fmla="*/ 1524820 h 1524820"/>
                <a:gd name="connsiteX12" fmla="*/ 1397000 w 1411463"/>
                <a:gd name="connsiteY12" fmla="*/ 1470845 h 1524820"/>
                <a:gd name="connsiteX13" fmla="*/ 1390650 w 1411463"/>
                <a:gd name="connsiteY13" fmla="*/ 1407345 h 1524820"/>
                <a:gd name="connsiteX14" fmla="*/ 1181100 w 1411463"/>
                <a:gd name="connsiteY14" fmla="*/ 1388295 h 1524820"/>
                <a:gd name="connsiteX15" fmla="*/ 1073150 w 1411463"/>
                <a:gd name="connsiteY15" fmla="*/ 1273995 h 1524820"/>
                <a:gd name="connsiteX16" fmla="*/ 1022350 w 1411463"/>
                <a:gd name="connsiteY16" fmla="*/ 1064445 h 1524820"/>
                <a:gd name="connsiteX17" fmla="*/ 955675 w 1411463"/>
                <a:gd name="connsiteY17" fmla="*/ 1181920 h 1524820"/>
                <a:gd name="connsiteX18" fmla="*/ 990600 w 1411463"/>
                <a:gd name="connsiteY18" fmla="*/ 1353370 h 1524820"/>
                <a:gd name="connsiteX19" fmla="*/ 796925 w 1411463"/>
                <a:gd name="connsiteY19" fmla="*/ 1362895 h 1524820"/>
                <a:gd name="connsiteX20" fmla="*/ 803275 w 1411463"/>
                <a:gd name="connsiteY20" fmla="*/ 1312095 h 1524820"/>
                <a:gd name="connsiteX21" fmla="*/ 952500 w 1411463"/>
                <a:gd name="connsiteY21" fmla="*/ 1181920 h 1524820"/>
                <a:gd name="connsiteX22" fmla="*/ 1028700 w 1411463"/>
                <a:gd name="connsiteY22" fmla="*/ 1064445 h 1524820"/>
                <a:gd name="connsiteX23" fmla="*/ 1168400 w 1411463"/>
                <a:gd name="connsiteY23" fmla="*/ 746945 h 1524820"/>
                <a:gd name="connsiteX24" fmla="*/ 1277144 w 1411463"/>
                <a:gd name="connsiteY24" fmla="*/ 242120 h 1524820"/>
                <a:gd name="connsiteX25" fmla="*/ 1410494 w 1411463"/>
                <a:gd name="connsiteY25" fmla="*/ 215926 h 1524820"/>
                <a:gd name="connsiteX0" fmla="*/ 1410494 w 1411463"/>
                <a:gd name="connsiteY0" fmla="*/ 212388 h 1521282"/>
                <a:gd name="connsiteX1" fmla="*/ 1216025 w 1411463"/>
                <a:gd name="connsiteY1" fmla="*/ 51257 h 1521282"/>
                <a:gd name="connsiteX2" fmla="*/ 1000918 w 1411463"/>
                <a:gd name="connsiteY2" fmla="*/ 52051 h 1521282"/>
                <a:gd name="connsiteX3" fmla="*/ 901700 w 1411463"/>
                <a:gd name="connsiteY3" fmla="*/ 276682 h 1521282"/>
                <a:gd name="connsiteX4" fmla="*/ 358775 w 1411463"/>
                <a:gd name="connsiteY4" fmla="*/ 749757 h 1521282"/>
                <a:gd name="connsiteX5" fmla="*/ 120650 w 1411463"/>
                <a:gd name="connsiteY5" fmla="*/ 1178382 h 1521282"/>
                <a:gd name="connsiteX6" fmla="*/ 0 w 1411463"/>
                <a:gd name="connsiteY6" fmla="*/ 1286332 h 1521282"/>
                <a:gd name="connsiteX7" fmla="*/ 127000 w 1411463"/>
                <a:gd name="connsiteY7" fmla="*/ 1362532 h 1521282"/>
                <a:gd name="connsiteX8" fmla="*/ 631825 w 1411463"/>
                <a:gd name="connsiteY8" fmla="*/ 1346657 h 1521282"/>
                <a:gd name="connsiteX9" fmla="*/ 654050 w 1411463"/>
                <a:gd name="connsiteY9" fmla="*/ 1422857 h 1521282"/>
                <a:gd name="connsiteX10" fmla="*/ 485775 w 1411463"/>
                <a:gd name="connsiteY10" fmla="*/ 1457782 h 1521282"/>
                <a:gd name="connsiteX11" fmla="*/ 508000 w 1411463"/>
                <a:gd name="connsiteY11" fmla="*/ 1521282 h 1521282"/>
                <a:gd name="connsiteX12" fmla="*/ 1397000 w 1411463"/>
                <a:gd name="connsiteY12" fmla="*/ 1467307 h 1521282"/>
                <a:gd name="connsiteX13" fmla="*/ 1390650 w 1411463"/>
                <a:gd name="connsiteY13" fmla="*/ 1403807 h 1521282"/>
                <a:gd name="connsiteX14" fmla="*/ 1181100 w 1411463"/>
                <a:gd name="connsiteY14" fmla="*/ 1384757 h 1521282"/>
                <a:gd name="connsiteX15" fmla="*/ 1073150 w 1411463"/>
                <a:gd name="connsiteY15" fmla="*/ 1270457 h 1521282"/>
                <a:gd name="connsiteX16" fmla="*/ 1022350 w 1411463"/>
                <a:gd name="connsiteY16" fmla="*/ 1060907 h 1521282"/>
                <a:gd name="connsiteX17" fmla="*/ 955675 w 1411463"/>
                <a:gd name="connsiteY17" fmla="*/ 1178382 h 1521282"/>
                <a:gd name="connsiteX18" fmla="*/ 990600 w 1411463"/>
                <a:gd name="connsiteY18" fmla="*/ 1349832 h 1521282"/>
                <a:gd name="connsiteX19" fmla="*/ 796925 w 1411463"/>
                <a:gd name="connsiteY19" fmla="*/ 1359357 h 1521282"/>
                <a:gd name="connsiteX20" fmla="*/ 803275 w 1411463"/>
                <a:gd name="connsiteY20" fmla="*/ 1308557 h 1521282"/>
                <a:gd name="connsiteX21" fmla="*/ 952500 w 1411463"/>
                <a:gd name="connsiteY21" fmla="*/ 1178382 h 1521282"/>
                <a:gd name="connsiteX22" fmla="*/ 1028700 w 1411463"/>
                <a:gd name="connsiteY22" fmla="*/ 1060907 h 1521282"/>
                <a:gd name="connsiteX23" fmla="*/ 1168400 w 1411463"/>
                <a:gd name="connsiteY23" fmla="*/ 743407 h 1521282"/>
                <a:gd name="connsiteX24" fmla="*/ 1277144 w 1411463"/>
                <a:gd name="connsiteY24" fmla="*/ 238582 h 1521282"/>
                <a:gd name="connsiteX25" fmla="*/ 1410494 w 1411463"/>
                <a:gd name="connsiteY25" fmla="*/ 212388 h 1521282"/>
                <a:gd name="connsiteX0" fmla="*/ 1410494 w 1411463"/>
                <a:gd name="connsiteY0" fmla="*/ 197852 h 1506746"/>
                <a:gd name="connsiteX1" fmla="*/ 1216025 w 1411463"/>
                <a:gd name="connsiteY1" fmla="*/ 36721 h 1506746"/>
                <a:gd name="connsiteX2" fmla="*/ 972343 w 1411463"/>
                <a:gd name="connsiteY2" fmla="*/ 58946 h 1506746"/>
                <a:gd name="connsiteX3" fmla="*/ 901700 w 1411463"/>
                <a:gd name="connsiteY3" fmla="*/ 262146 h 1506746"/>
                <a:gd name="connsiteX4" fmla="*/ 358775 w 1411463"/>
                <a:gd name="connsiteY4" fmla="*/ 735221 h 1506746"/>
                <a:gd name="connsiteX5" fmla="*/ 120650 w 1411463"/>
                <a:gd name="connsiteY5" fmla="*/ 1163846 h 1506746"/>
                <a:gd name="connsiteX6" fmla="*/ 0 w 1411463"/>
                <a:gd name="connsiteY6" fmla="*/ 1271796 h 1506746"/>
                <a:gd name="connsiteX7" fmla="*/ 127000 w 1411463"/>
                <a:gd name="connsiteY7" fmla="*/ 1347996 h 1506746"/>
                <a:gd name="connsiteX8" fmla="*/ 631825 w 1411463"/>
                <a:gd name="connsiteY8" fmla="*/ 1332121 h 1506746"/>
                <a:gd name="connsiteX9" fmla="*/ 654050 w 1411463"/>
                <a:gd name="connsiteY9" fmla="*/ 1408321 h 1506746"/>
                <a:gd name="connsiteX10" fmla="*/ 485775 w 1411463"/>
                <a:gd name="connsiteY10" fmla="*/ 1443246 h 1506746"/>
                <a:gd name="connsiteX11" fmla="*/ 508000 w 1411463"/>
                <a:gd name="connsiteY11" fmla="*/ 1506746 h 1506746"/>
                <a:gd name="connsiteX12" fmla="*/ 1397000 w 1411463"/>
                <a:gd name="connsiteY12" fmla="*/ 1452771 h 1506746"/>
                <a:gd name="connsiteX13" fmla="*/ 1390650 w 1411463"/>
                <a:gd name="connsiteY13" fmla="*/ 1389271 h 1506746"/>
                <a:gd name="connsiteX14" fmla="*/ 1181100 w 1411463"/>
                <a:gd name="connsiteY14" fmla="*/ 1370221 h 1506746"/>
                <a:gd name="connsiteX15" fmla="*/ 1073150 w 1411463"/>
                <a:gd name="connsiteY15" fmla="*/ 1255921 h 1506746"/>
                <a:gd name="connsiteX16" fmla="*/ 1022350 w 1411463"/>
                <a:gd name="connsiteY16" fmla="*/ 1046371 h 1506746"/>
                <a:gd name="connsiteX17" fmla="*/ 955675 w 1411463"/>
                <a:gd name="connsiteY17" fmla="*/ 1163846 h 1506746"/>
                <a:gd name="connsiteX18" fmla="*/ 990600 w 1411463"/>
                <a:gd name="connsiteY18" fmla="*/ 1335296 h 1506746"/>
                <a:gd name="connsiteX19" fmla="*/ 796925 w 1411463"/>
                <a:gd name="connsiteY19" fmla="*/ 1344821 h 1506746"/>
                <a:gd name="connsiteX20" fmla="*/ 803275 w 1411463"/>
                <a:gd name="connsiteY20" fmla="*/ 1294021 h 1506746"/>
                <a:gd name="connsiteX21" fmla="*/ 952500 w 1411463"/>
                <a:gd name="connsiteY21" fmla="*/ 1163846 h 1506746"/>
                <a:gd name="connsiteX22" fmla="*/ 1028700 w 1411463"/>
                <a:gd name="connsiteY22" fmla="*/ 1046371 h 1506746"/>
                <a:gd name="connsiteX23" fmla="*/ 1168400 w 1411463"/>
                <a:gd name="connsiteY23" fmla="*/ 728871 h 1506746"/>
                <a:gd name="connsiteX24" fmla="*/ 1277144 w 1411463"/>
                <a:gd name="connsiteY24" fmla="*/ 224046 h 1506746"/>
                <a:gd name="connsiteX25" fmla="*/ 1410494 w 1411463"/>
                <a:gd name="connsiteY25" fmla="*/ 197852 h 1506746"/>
                <a:gd name="connsiteX0" fmla="*/ 1410494 w 1411463"/>
                <a:gd name="connsiteY0" fmla="*/ 197852 h 1506746"/>
                <a:gd name="connsiteX1" fmla="*/ 1216025 w 1411463"/>
                <a:gd name="connsiteY1" fmla="*/ 36721 h 1506746"/>
                <a:gd name="connsiteX2" fmla="*/ 972343 w 1411463"/>
                <a:gd name="connsiteY2" fmla="*/ 58946 h 1506746"/>
                <a:gd name="connsiteX3" fmla="*/ 901700 w 1411463"/>
                <a:gd name="connsiteY3" fmla="*/ 262146 h 1506746"/>
                <a:gd name="connsiteX4" fmla="*/ 358775 w 1411463"/>
                <a:gd name="connsiteY4" fmla="*/ 735221 h 1506746"/>
                <a:gd name="connsiteX5" fmla="*/ 120650 w 1411463"/>
                <a:gd name="connsiteY5" fmla="*/ 1163846 h 1506746"/>
                <a:gd name="connsiteX6" fmla="*/ 0 w 1411463"/>
                <a:gd name="connsiteY6" fmla="*/ 1271796 h 1506746"/>
                <a:gd name="connsiteX7" fmla="*/ 127000 w 1411463"/>
                <a:gd name="connsiteY7" fmla="*/ 1347996 h 1506746"/>
                <a:gd name="connsiteX8" fmla="*/ 631825 w 1411463"/>
                <a:gd name="connsiteY8" fmla="*/ 1332121 h 1506746"/>
                <a:gd name="connsiteX9" fmla="*/ 654050 w 1411463"/>
                <a:gd name="connsiteY9" fmla="*/ 1408321 h 1506746"/>
                <a:gd name="connsiteX10" fmla="*/ 485775 w 1411463"/>
                <a:gd name="connsiteY10" fmla="*/ 1443246 h 1506746"/>
                <a:gd name="connsiteX11" fmla="*/ 508000 w 1411463"/>
                <a:gd name="connsiteY11" fmla="*/ 1506746 h 1506746"/>
                <a:gd name="connsiteX12" fmla="*/ 1397000 w 1411463"/>
                <a:gd name="connsiteY12" fmla="*/ 1452771 h 1506746"/>
                <a:gd name="connsiteX13" fmla="*/ 1390650 w 1411463"/>
                <a:gd name="connsiteY13" fmla="*/ 1389271 h 1506746"/>
                <a:gd name="connsiteX14" fmla="*/ 1181100 w 1411463"/>
                <a:gd name="connsiteY14" fmla="*/ 1370221 h 1506746"/>
                <a:gd name="connsiteX15" fmla="*/ 1073150 w 1411463"/>
                <a:gd name="connsiteY15" fmla="*/ 1255921 h 1506746"/>
                <a:gd name="connsiteX16" fmla="*/ 1022350 w 1411463"/>
                <a:gd name="connsiteY16" fmla="*/ 1046371 h 1506746"/>
                <a:gd name="connsiteX17" fmla="*/ 955675 w 1411463"/>
                <a:gd name="connsiteY17" fmla="*/ 1163846 h 1506746"/>
                <a:gd name="connsiteX18" fmla="*/ 990600 w 1411463"/>
                <a:gd name="connsiteY18" fmla="*/ 1335296 h 1506746"/>
                <a:gd name="connsiteX19" fmla="*/ 796925 w 1411463"/>
                <a:gd name="connsiteY19" fmla="*/ 1344821 h 1506746"/>
                <a:gd name="connsiteX20" fmla="*/ 803275 w 1411463"/>
                <a:gd name="connsiteY20" fmla="*/ 1294021 h 1506746"/>
                <a:gd name="connsiteX21" fmla="*/ 952500 w 1411463"/>
                <a:gd name="connsiteY21" fmla="*/ 1163846 h 1506746"/>
                <a:gd name="connsiteX22" fmla="*/ 1028700 w 1411463"/>
                <a:gd name="connsiteY22" fmla="*/ 1046371 h 1506746"/>
                <a:gd name="connsiteX23" fmla="*/ 1168400 w 1411463"/>
                <a:gd name="connsiteY23" fmla="*/ 728871 h 1506746"/>
                <a:gd name="connsiteX24" fmla="*/ 1277144 w 1411463"/>
                <a:gd name="connsiteY24" fmla="*/ 224046 h 1506746"/>
                <a:gd name="connsiteX25" fmla="*/ 1410494 w 1411463"/>
                <a:gd name="connsiteY25" fmla="*/ 197852 h 1506746"/>
                <a:gd name="connsiteX0" fmla="*/ 1410494 w 1411463"/>
                <a:gd name="connsiteY0" fmla="*/ 200734 h 1509628"/>
                <a:gd name="connsiteX1" fmla="*/ 1216025 w 1411463"/>
                <a:gd name="connsiteY1" fmla="*/ 39603 h 1509628"/>
                <a:gd name="connsiteX2" fmla="*/ 972343 w 1411463"/>
                <a:gd name="connsiteY2" fmla="*/ 61828 h 1509628"/>
                <a:gd name="connsiteX3" fmla="*/ 901700 w 1411463"/>
                <a:gd name="connsiteY3" fmla="*/ 265028 h 1509628"/>
                <a:gd name="connsiteX4" fmla="*/ 358775 w 1411463"/>
                <a:gd name="connsiteY4" fmla="*/ 738103 h 1509628"/>
                <a:gd name="connsiteX5" fmla="*/ 120650 w 1411463"/>
                <a:gd name="connsiteY5" fmla="*/ 1166728 h 1509628"/>
                <a:gd name="connsiteX6" fmla="*/ 0 w 1411463"/>
                <a:gd name="connsiteY6" fmla="*/ 1274678 h 1509628"/>
                <a:gd name="connsiteX7" fmla="*/ 127000 w 1411463"/>
                <a:gd name="connsiteY7" fmla="*/ 1350878 h 1509628"/>
                <a:gd name="connsiteX8" fmla="*/ 631825 w 1411463"/>
                <a:gd name="connsiteY8" fmla="*/ 1335003 h 1509628"/>
                <a:gd name="connsiteX9" fmla="*/ 654050 w 1411463"/>
                <a:gd name="connsiteY9" fmla="*/ 1411203 h 1509628"/>
                <a:gd name="connsiteX10" fmla="*/ 485775 w 1411463"/>
                <a:gd name="connsiteY10" fmla="*/ 1446128 h 1509628"/>
                <a:gd name="connsiteX11" fmla="*/ 508000 w 1411463"/>
                <a:gd name="connsiteY11" fmla="*/ 1509628 h 1509628"/>
                <a:gd name="connsiteX12" fmla="*/ 1397000 w 1411463"/>
                <a:gd name="connsiteY12" fmla="*/ 1455653 h 1509628"/>
                <a:gd name="connsiteX13" fmla="*/ 1390650 w 1411463"/>
                <a:gd name="connsiteY13" fmla="*/ 1392153 h 1509628"/>
                <a:gd name="connsiteX14" fmla="*/ 1181100 w 1411463"/>
                <a:gd name="connsiteY14" fmla="*/ 1373103 h 1509628"/>
                <a:gd name="connsiteX15" fmla="*/ 1073150 w 1411463"/>
                <a:gd name="connsiteY15" fmla="*/ 1258803 h 1509628"/>
                <a:gd name="connsiteX16" fmla="*/ 1022350 w 1411463"/>
                <a:gd name="connsiteY16" fmla="*/ 1049253 h 1509628"/>
                <a:gd name="connsiteX17" fmla="*/ 955675 w 1411463"/>
                <a:gd name="connsiteY17" fmla="*/ 1166728 h 1509628"/>
                <a:gd name="connsiteX18" fmla="*/ 990600 w 1411463"/>
                <a:gd name="connsiteY18" fmla="*/ 1338178 h 1509628"/>
                <a:gd name="connsiteX19" fmla="*/ 796925 w 1411463"/>
                <a:gd name="connsiteY19" fmla="*/ 1347703 h 1509628"/>
                <a:gd name="connsiteX20" fmla="*/ 803275 w 1411463"/>
                <a:gd name="connsiteY20" fmla="*/ 1296903 h 1509628"/>
                <a:gd name="connsiteX21" fmla="*/ 952500 w 1411463"/>
                <a:gd name="connsiteY21" fmla="*/ 1166728 h 1509628"/>
                <a:gd name="connsiteX22" fmla="*/ 1028700 w 1411463"/>
                <a:gd name="connsiteY22" fmla="*/ 1049253 h 1509628"/>
                <a:gd name="connsiteX23" fmla="*/ 1168400 w 1411463"/>
                <a:gd name="connsiteY23" fmla="*/ 731753 h 1509628"/>
                <a:gd name="connsiteX24" fmla="*/ 1277144 w 1411463"/>
                <a:gd name="connsiteY24" fmla="*/ 226928 h 1509628"/>
                <a:gd name="connsiteX25" fmla="*/ 1410494 w 1411463"/>
                <a:gd name="connsiteY25" fmla="*/ 200734 h 1509628"/>
                <a:gd name="connsiteX0" fmla="*/ 1410494 w 1411819"/>
                <a:gd name="connsiteY0" fmla="*/ 186410 h 1495304"/>
                <a:gd name="connsiteX1" fmla="*/ 1204119 w 1411819"/>
                <a:gd name="connsiteY1" fmla="*/ 8611 h 1495304"/>
                <a:gd name="connsiteX2" fmla="*/ 972343 w 1411819"/>
                <a:gd name="connsiteY2" fmla="*/ 47504 h 1495304"/>
                <a:gd name="connsiteX3" fmla="*/ 901700 w 1411819"/>
                <a:gd name="connsiteY3" fmla="*/ 250704 h 1495304"/>
                <a:gd name="connsiteX4" fmla="*/ 358775 w 1411819"/>
                <a:gd name="connsiteY4" fmla="*/ 723779 h 1495304"/>
                <a:gd name="connsiteX5" fmla="*/ 120650 w 1411819"/>
                <a:gd name="connsiteY5" fmla="*/ 1152404 h 1495304"/>
                <a:gd name="connsiteX6" fmla="*/ 0 w 1411819"/>
                <a:gd name="connsiteY6" fmla="*/ 1260354 h 1495304"/>
                <a:gd name="connsiteX7" fmla="*/ 127000 w 1411819"/>
                <a:gd name="connsiteY7" fmla="*/ 1336554 h 1495304"/>
                <a:gd name="connsiteX8" fmla="*/ 631825 w 1411819"/>
                <a:gd name="connsiteY8" fmla="*/ 1320679 h 1495304"/>
                <a:gd name="connsiteX9" fmla="*/ 654050 w 1411819"/>
                <a:gd name="connsiteY9" fmla="*/ 1396879 h 1495304"/>
                <a:gd name="connsiteX10" fmla="*/ 485775 w 1411819"/>
                <a:gd name="connsiteY10" fmla="*/ 1431804 h 1495304"/>
                <a:gd name="connsiteX11" fmla="*/ 508000 w 1411819"/>
                <a:gd name="connsiteY11" fmla="*/ 1495304 h 1495304"/>
                <a:gd name="connsiteX12" fmla="*/ 1397000 w 1411819"/>
                <a:gd name="connsiteY12" fmla="*/ 1441329 h 1495304"/>
                <a:gd name="connsiteX13" fmla="*/ 1390650 w 1411819"/>
                <a:gd name="connsiteY13" fmla="*/ 1377829 h 1495304"/>
                <a:gd name="connsiteX14" fmla="*/ 1181100 w 1411819"/>
                <a:gd name="connsiteY14" fmla="*/ 1358779 h 1495304"/>
                <a:gd name="connsiteX15" fmla="*/ 1073150 w 1411819"/>
                <a:gd name="connsiteY15" fmla="*/ 1244479 h 1495304"/>
                <a:gd name="connsiteX16" fmla="*/ 1022350 w 1411819"/>
                <a:gd name="connsiteY16" fmla="*/ 1034929 h 1495304"/>
                <a:gd name="connsiteX17" fmla="*/ 955675 w 1411819"/>
                <a:gd name="connsiteY17" fmla="*/ 1152404 h 1495304"/>
                <a:gd name="connsiteX18" fmla="*/ 990600 w 1411819"/>
                <a:gd name="connsiteY18" fmla="*/ 1323854 h 1495304"/>
                <a:gd name="connsiteX19" fmla="*/ 796925 w 1411819"/>
                <a:gd name="connsiteY19" fmla="*/ 1333379 h 1495304"/>
                <a:gd name="connsiteX20" fmla="*/ 803275 w 1411819"/>
                <a:gd name="connsiteY20" fmla="*/ 1282579 h 1495304"/>
                <a:gd name="connsiteX21" fmla="*/ 952500 w 1411819"/>
                <a:gd name="connsiteY21" fmla="*/ 1152404 h 1495304"/>
                <a:gd name="connsiteX22" fmla="*/ 1028700 w 1411819"/>
                <a:gd name="connsiteY22" fmla="*/ 1034929 h 1495304"/>
                <a:gd name="connsiteX23" fmla="*/ 1168400 w 1411819"/>
                <a:gd name="connsiteY23" fmla="*/ 717429 h 1495304"/>
                <a:gd name="connsiteX24" fmla="*/ 1277144 w 1411819"/>
                <a:gd name="connsiteY24" fmla="*/ 212604 h 1495304"/>
                <a:gd name="connsiteX25" fmla="*/ 1410494 w 1411819"/>
                <a:gd name="connsiteY25" fmla="*/ 186410 h 1495304"/>
                <a:gd name="connsiteX0" fmla="*/ 1410494 w 1411819"/>
                <a:gd name="connsiteY0" fmla="*/ 196118 h 1505012"/>
                <a:gd name="connsiteX1" fmla="*/ 1204119 w 1411819"/>
                <a:gd name="connsiteY1" fmla="*/ 18319 h 1505012"/>
                <a:gd name="connsiteX2" fmla="*/ 972343 w 1411819"/>
                <a:gd name="connsiteY2" fmla="*/ 57212 h 1505012"/>
                <a:gd name="connsiteX3" fmla="*/ 901700 w 1411819"/>
                <a:gd name="connsiteY3" fmla="*/ 260412 h 1505012"/>
                <a:gd name="connsiteX4" fmla="*/ 358775 w 1411819"/>
                <a:gd name="connsiteY4" fmla="*/ 733487 h 1505012"/>
                <a:gd name="connsiteX5" fmla="*/ 120650 w 1411819"/>
                <a:gd name="connsiteY5" fmla="*/ 1162112 h 1505012"/>
                <a:gd name="connsiteX6" fmla="*/ 0 w 1411819"/>
                <a:gd name="connsiteY6" fmla="*/ 1270062 h 1505012"/>
                <a:gd name="connsiteX7" fmla="*/ 127000 w 1411819"/>
                <a:gd name="connsiteY7" fmla="*/ 1346262 h 1505012"/>
                <a:gd name="connsiteX8" fmla="*/ 631825 w 1411819"/>
                <a:gd name="connsiteY8" fmla="*/ 1330387 h 1505012"/>
                <a:gd name="connsiteX9" fmla="*/ 654050 w 1411819"/>
                <a:gd name="connsiteY9" fmla="*/ 1406587 h 1505012"/>
                <a:gd name="connsiteX10" fmla="*/ 485775 w 1411819"/>
                <a:gd name="connsiteY10" fmla="*/ 1441512 h 1505012"/>
                <a:gd name="connsiteX11" fmla="*/ 508000 w 1411819"/>
                <a:gd name="connsiteY11" fmla="*/ 1505012 h 1505012"/>
                <a:gd name="connsiteX12" fmla="*/ 1397000 w 1411819"/>
                <a:gd name="connsiteY12" fmla="*/ 1451037 h 1505012"/>
                <a:gd name="connsiteX13" fmla="*/ 1390650 w 1411819"/>
                <a:gd name="connsiteY13" fmla="*/ 1387537 h 1505012"/>
                <a:gd name="connsiteX14" fmla="*/ 1181100 w 1411819"/>
                <a:gd name="connsiteY14" fmla="*/ 1368487 h 1505012"/>
                <a:gd name="connsiteX15" fmla="*/ 1073150 w 1411819"/>
                <a:gd name="connsiteY15" fmla="*/ 1254187 h 1505012"/>
                <a:gd name="connsiteX16" fmla="*/ 1022350 w 1411819"/>
                <a:gd name="connsiteY16" fmla="*/ 1044637 h 1505012"/>
                <a:gd name="connsiteX17" fmla="*/ 955675 w 1411819"/>
                <a:gd name="connsiteY17" fmla="*/ 1162112 h 1505012"/>
                <a:gd name="connsiteX18" fmla="*/ 990600 w 1411819"/>
                <a:gd name="connsiteY18" fmla="*/ 1333562 h 1505012"/>
                <a:gd name="connsiteX19" fmla="*/ 796925 w 1411819"/>
                <a:gd name="connsiteY19" fmla="*/ 1343087 h 1505012"/>
                <a:gd name="connsiteX20" fmla="*/ 803275 w 1411819"/>
                <a:gd name="connsiteY20" fmla="*/ 1292287 h 1505012"/>
                <a:gd name="connsiteX21" fmla="*/ 952500 w 1411819"/>
                <a:gd name="connsiteY21" fmla="*/ 1162112 h 1505012"/>
                <a:gd name="connsiteX22" fmla="*/ 1028700 w 1411819"/>
                <a:gd name="connsiteY22" fmla="*/ 1044637 h 1505012"/>
                <a:gd name="connsiteX23" fmla="*/ 1168400 w 1411819"/>
                <a:gd name="connsiteY23" fmla="*/ 727137 h 1505012"/>
                <a:gd name="connsiteX24" fmla="*/ 1277144 w 1411819"/>
                <a:gd name="connsiteY24" fmla="*/ 222312 h 1505012"/>
                <a:gd name="connsiteX25" fmla="*/ 1410494 w 1411819"/>
                <a:gd name="connsiteY25" fmla="*/ 196118 h 1505012"/>
                <a:gd name="connsiteX0" fmla="*/ 1410494 w 1411819"/>
                <a:gd name="connsiteY0" fmla="*/ 186821 h 1495715"/>
                <a:gd name="connsiteX1" fmla="*/ 1204119 w 1411819"/>
                <a:gd name="connsiteY1" fmla="*/ 9022 h 1495715"/>
                <a:gd name="connsiteX2" fmla="*/ 972343 w 1411819"/>
                <a:gd name="connsiteY2" fmla="*/ 47915 h 1495715"/>
                <a:gd name="connsiteX3" fmla="*/ 885031 w 1411819"/>
                <a:gd name="connsiteY3" fmla="*/ 265403 h 1495715"/>
                <a:gd name="connsiteX4" fmla="*/ 358775 w 1411819"/>
                <a:gd name="connsiteY4" fmla="*/ 724190 h 1495715"/>
                <a:gd name="connsiteX5" fmla="*/ 120650 w 1411819"/>
                <a:gd name="connsiteY5" fmla="*/ 1152815 h 1495715"/>
                <a:gd name="connsiteX6" fmla="*/ 0 w 1411819"/>
                <a:gd name="connsiteY6" fmla="*/ 1260765 h 1495715"/>
                <a:gd name="connsiteX7" fmla="*/ 127000 w 1411819"/>
                <a:gd name="connsiteY7" fmla="*/ 1336965 h 1495715"/>
                <a:gd name="connsiteX8" fmla="*/ 631825 w 1411819"/>
                <a:gd name="connsiteY8" fmla="*/ 1321090 h 1495715"/>
                <a:gd name="connsiteX9" fmla="*/ 654050 w 1411819"/>
                <a:gd name="connsiteY9" fmla="*/ 1397290 h 1495715"/>
                <a:gd name="connsiteX10" fmla="*/ 485775 w 1411819"/>
                <a:gd name="connsiteY10" fmla="*/ 1432215 h 1495715"/>
                <a:gd name="connsiteX11" fmla="*/ 508000 w 1411819"/>
                <a:gd name="connsiteY11" fmla="*/ 1495715 h 1495715"/>
                <a:gd name="connsiteX12" fmla="*/ 1397000 w 1411819"/>
                <a:gd name="connsiteY12" fmla="*/ 1441740 h 1495715"/>
                <a:gd name="connsiteX13" fmla="*/ 1390650 w 1411819"/>
                <a:gd name="connsiteY13" fmla="*/ 1378240 h 1495715"/>
                <a:gd name="connsiteX14" fmla="*/ 1181100 w 1411819"/>
                <a:gd name="connsiteY14" fmla="*/ 1359190 h 1495715"/>
                <a:gd name="connsiteX15" fmla="*/ 1073150 w 1411819"/>
                <a:gd name="connsiteY15" fmla="*/ 1244890 h 1495715"/>
                <a:gd name="connsiteX16" fmla="*/ 1022350 w 1411819"/>
                <a:gd name="connsiteY16" fmla="*/ 1035340 h 1495715"/>
                <a:gd name="connsiteX17" fmla="*/ 955675 w 1411819"/>
                <a:gd name="connsiteY17" fmla="*/ 1152815 h 1495715"/>
                <a:gd name="connsiteX18" fmla="*/ 990600 w 1411819"/>
                <a:gd name="connsiteY18" fmla="*/ 1324265 h 1495715"/>
                <a:gd name="connsiteX19" fmla="*/ 796925 w 1411819"/>
                <a:gd name="connsiteY19" fmla="*/ 1333790 h 1495715"/>
                <a:gd name="connsiteX20" fmla="*/ 803275 w 1411819"/>
                <a:gd name="connsiteY20" fmla="*/ 1282990 h 1495715"/>
                <a:gd name="connsiteX21" fmla="*/ 952500 w 1411819"/>
                <a:gd name="connsiteY21" fmla="*/ 1152815 h 1495715"/>
                <a:gd name="connsiteX22" fmla="*/ 1028700 w 1411819"/>
                <a:gd name="connsiteY22" fmla="*/ 1035340 h 1495715"/>
                <a:gd name="connsiteX23" fmla="*/ 1168400 w 1411819"/>
                <a:gd name="connsiteY23" fmla="*/ 717840 h 1495715"/>
                <a:gd name="connsiteX24" fmla="*/ 1277144 w 1411819"/>
                <a:gd name="connsiteY24" fmla="*/ 213015 h 1495715"/>
                <a:gd name="connsiteX25" fmla="*/ 1410494 w 1411819"/>
                <a:gd name="connsiteY25" fmla="*/ 186821 h 1495715"/>
                <a:gd name="connsiteX0" fmla="*/ 1410494 w 1411819"/>
                <a:gd name="connsiteY0" fmla="*/ 193116 h 1502010"/>
                <a:gd name="connsiteX1" fmla="*/ 1204119 w 1411819"/>
                <a:gd name="connsiteY1" fmla="*/ 15317 h 1502010"/>
                <a:gd name="connsiteX2" fmla="*/ 972343 w 1411819"/>
                <a:gd name="connsiteY2" fmla="*/ 54210 h 1502010"/>
                <a:gd name="connsiteX3" fmla="*/ 885031 w 1411819"/>
                <a:gd name="connsiteY3" fmla="*/ 271698 h 1502010"/>
                <a:gd name="connsiteX4" fmla="*/ 358775 w 1411819"/>
                <a:gd name="connsiteY4" fmla="*/ 730485 h 1502010"/>
                <a:gd name="connsiteX5" fmla="*/ 120650 w 1411819"/>
                <a:gd name="connsiteY5" fmla="*/ 1159110 h 1502010"/>
                <a:gd name="connsiteX6" fmla="*/ 0 w 1411819"/>
                <a:gd name="connsiteY6" fmla="*/ 1267060 h 1502010"/>
                <a:gd name="connsiteX7" fmla="*/ 127000 w 1411819"/>
                <a:gd name="connsiteY7" fmla="*/ 1343260 h 1502010"/>
                <a:gd name="connsiteX8" fmla="*/ 631825 w 1411819"/>
                <a:gd name="connsiteY8" fmla="*/ 1327385 h 1502010"/>
                <a:gd name="connsiteX9" fmla="*/ 654050 w 1411819"/>
                <a:gd name="connsiteY9" fmla="*/ 1403585 h 1502010"/>
                <a:gd name="connsiteX10" fmla="*/ 485775 w 1411819"/>
                <a:gd name="connsiteY10" fmla="*/ 1438510 h 1502010"/>
                <a:gd name="connsiteX11" fmla="*/ 508000 w 1411819"/>
                <a:gd name="connsiteY11" fmla="*/ 1502010 h 1502010"/>
                <a:gd name="connsiteX12" fmla="*/ 1397000 w 1411819"/>
                <a:gd name="connsiteY12" fmla="*/ 1448035 h 1502010"/>
                <a:gd name="connsiteX13" fmla="*/ 1390650 w 1411819"/>
                <a:gd name="connsiteY13" fmla="*/ 1384535 h 1502010"/>
                <a:gd name="connsiteX14" fmla="*/ 1181100 w 1411819"/>
                <a:gd name="connsiteY14" fmla="*/ 1365485 h 1502010"/>
                <a:gd name="connsiteX15" fmla="*/ 1073150 w 1411819"/>
                <a:gd name="connsiteY15" fmla="*/ 1251185 h 1502010"/>
                <a:gd name="connsiteX16" fmla="*/ 1022350 w 1411819"/>
                <a:gd name="connsiteY16" fmla="*/ 1041635 h 1502010"/>
                <a:gd name="connsiteX17" fmla="*/ 955675 w 1411819"/>
                <a:gd name="connsiteY17" fmla="*/ 1159110 h 1502010"/>
                <a:gd name="connsiteX18" fmla="*/ 990600 w 1411819"/>
                <a:gd name="connsiteY18" fmla="*/ 1330560 h 1502010"/>
                <a:gd name="connsiteX19" fmla="*/ 796925 w 1411819"/>
                <a:gd name="connsiteY19" fmla="*/ 1340085 h 1502010"/>
                <a:gd name="connsiteX20" fmla="*/ 803275 w 1411819"/>
                <a:gd name="connsiteY20" fmla="*/ 1289285 h 1502010"/>
                <a:gd name="connsiteX21" fmla="*/ 952500 w 1411819"/>
                <a:gd name="connsiteY21" fmla="*/ 1159110 h 1502010"/>
                <a:gd name="connsiteX22" fmla="*/ 1028700 w 1411819"/>
                <a:gd name="connsiteY22" fmla="*/ 1041635 h 1502010"/>
                <a:gd name="connsiteX23" fmla="*/ 1168400 w 1411819"/>
                <a:gd name="connsiteY23" fmla="*/ 724135 h 1502010"/>
                <a:gd name="connsiteX24" fmla="*/ 1277144 w 1411819"/>
                <a:gd name="connsiteY24" fmla="*/ 219310 h 1502010"/>
                <a:gd name="connsiteX25" fmla="*/ 1410494 w 1411819"/>
                <a:gd name="connsiteY25" fmla="*/ 193116 h 1502010"/>
                <a:gd name="connsiteX0" fmla="*/ 1410494 w 1411819"/>
                <a:gd name="connsiteY0" fmla="*/ 207857 h 1516751"/>
                <a:gd name="connsiteX1" fmla="*/ 1204119 w 1411819"/>
                <a:gd name="connsiteY1" fmla="*/ 30058 h 1516751"/>
                <a:gd name="connsiteX2" fmla="*/ 998537 w 1411819"/>
                <a:gd name="connsiteY2" fmla="*/ 42757 h 1516751"/>
                <a:gd name="connsiteX3" fmla="*/ 885031 w 1411819"/>
                <a:gd name="connsiteY3" fmla="*/ 286439 h 1516751"/>
                <a:gd name="connsiteX4" fmla="*/ 358775 w 1411819"/>
                <a:gd name="connsiteY4" fmla="*/ 745226 h 1516751"/>
                <a:gd name="connsiteX5" fmla="*/ 120650 w 1411819"/>
                <a:gd name="connsiteY5" fmla="*/ 1173851 h 1516751"/>
                <a:gd name="connsiteX6" fmla="*/ 0 w 1411819"/>
                <a:gd name="connsiteY6" fmla="*/ 1281801 h 1516751"/>
                <a:gd name="connsiteX7" fmla="*/ 127000 w 1411819"/>
                <a:gd name="connsiteY7" fmla="*/ 1358001 h 1516751"/>
                <a:gd name="connsiteX8" fmla="*/ 631825 w 1411819"/>
                <a:gd name="connsiteY8" fmla="*/ 1342126 h 1516751"/>
                <a:gd name="connsiteX9" fmla="*/ 654050 w 1411819"/>
                <a:gd name="connsiteY9" fmla="*/ 1418326 h 1516751"/>
                <a:gd name="connsiteX10" fmla="*/ 485775 w 1411819"/>
                <a:gd name="connsiteY10" fmla="*/ 1453251 h 1516751"/>
                <a:gd name="connsiteX11" fmla="*/ 508000 w 1411819"/>
                <a:gd name="connsiteY11" fmla="*/ 1516751 h 1516751"/>
                <a:gd name="connsiteX12" fmla="*/ 1397000 w 1411819"/>
                <a:gd name="connsiteY12" fmla="*/ 1462776 h 1516751"/>
                <a:gd name="connsiteX13" fmla="*/ 1390650 w 1411819"/>
                <a:gd name="connsiteY13" fmla="*/ 1399276 h 1516751"/>
                <a:gd name="connsiteX14" fmla="*/ 1181100 w 1411819"/>
                <a:gd name="connsiteY14" fmla="*/ 1380226 h 1516751"/>
                <a:gd name="connsiteX15" fmla="*/ 1073150 w 1411819"/>
                <a:gd name="connsiteY15" fmla="*/ 1265926 h 1516751"/>
                <a:gd name="connsiteX16" fmla="*/ 1022350 w 1411819"/>
                <a:gd name="connsiteY16" fmla="*/ 1056376 h 1516751"/>
                <a:gd name="connsiteX17" fmla="*/ 955675 w 1411819"/>
                <a:gd name="connsiteY17" fmla="*/ 1173851 h 1516751"/>
                <a:gd name="connsiteX18" fmla="*/ 990600 w 1411819"/>
                <a:gd name="connsiteY18" fmla="*/ 1345301 h 1516751"/>
                <a:gd name="connsiteX19" fmla="*/ 796925 w 1411819"/>
                <a:gd name="connsiteY19" fmla="*/ 1354826 h 1516751"/>
                <a:gd name="connsiteX20" fmla="*/ 803275 w 1411819"/>
                <a:gd name="connsiteY20" fmla="*/ 1304026 h 1516751"/>
                <a:gd name="connsiteX21" fmla="*/ 952500 w 1411819"/>
                <a:gd name="connsiteY21" fmla="*/ 1173851 h 1516751"/>
                <a:gd name="connsiteX22" fmla="*/ 1028700 w 1411819"/>
                <a:gd name="connsiteY22" fmla="*/ 1056376 h 1516751"/>
                <a:gd name="connsiteX23" fmla="*/ 1168400 w 1411819"/>
                <a:gd name="connsiteY23" fmla="*/ 738876 h 1516751"/>
                <a:gd name="connsiteX24" fmla="*/ 1277144 w 1411819"/>
                <a:gd name="connsiteY24" fmla="*/ 234051 h 1516751"/>
                <a:gd name="connsiteX25" fmla="*/ 1410494 w 1411819"/>
                <a:gd name="connsiteY25" fmla="*/ 207857 h 1516751"/>
                <a:gd name="connsiteX0" fmla="*/ 1410494 w 1410626"/>
                <a:gd name="connsiteY0" fmla="*/ 207857 h 1516751"/>
                <a:gd name="connsiteX1" fmla="*/ 1204119 w 1410626"/>
                <a:gd name="connsiteY1" fmla="*/ 30058 h 1516751"/>
                <a:gd name="connsiteX2" fmla="*/ 998537 w 1410626"/>
                <a:gd name="connsiteY2" fmla="*/ 42757 h 1516751"/>
                <a:gd name="connsiteX3" fmla="*/ 885031 w 1410626"/>
                <a:gd name="connsiteY3" fmla="*/ 286439 h 1516751"/>
                <a:gd name="connsiteX4" fmla="*/ 358775 w 1410626"/>
                <a:gd name="connsiteY4" fmla="*/ 745226 h 1516751"/>
                <a:gd name="connsiteX5" fmla="*/ 120650 w 1410626"/>
                <a:gd name="connsiteY5" fmla="*/ 1173851 h 1516751"/>
                <a:gd name="connsiteX6" fmla="*/ 0 w 1410626"/>
                <a:gd name="connsiteY6" fmla="*/ 1281801 h 1516751"/>
                <a:gd name="connsiteX7" fmla="*/ 127000 w 1410626"/>
                <a:gd name="connsiteY7" fmla="*/ 1358001 h 1516751"/>
                <a:gd name="connsiteX8" fmla="*/ 631825 w 1410626"/>
                <a:gd name="connsiteY8" fmla="*/ 1342126 h 1516751"/>
                <a:gd name="connsiteX9" fmla="*/ 654050 w 1410626"/>
                <a:gd name="connsiteY9" fmla="*/ 1418326 h 1516751"/>
                <a:gd name="connsiteX10" fmla="*/ 485775 w 1410626"/>
                <a:gd name="connsiteY10" fmla="*/ 1453251 h 1516751"/>
                <a:gd name="connsiteX11" fmla="*/ 508000 w 1410626"/>
                <a:gd name="connsiteY11" fmla="*/ 1516751 h 1516751"/>
                <a:gd name="connsiteX12" fmla="*/ 1397000 w 1410626"/>
                <a:gd name="connsiteY12" fmla="*/ 1462776 h 1516751"/>
                <a:gd name="connsiteX13" fmla="*/ 1390650 w 1410626"/>
                <a:gd name="connsiteY13" fmla="*/ 1399276 h 1516751"/>
                <a:gd name="connsiteX14" fmla="*/ 1181100 w 1410626"/>
                <a:gd name="connsiteY14" fmla="*/ 1380226 h 1516751"/>
                <a:gd name="connsiteX15" fmla="*/ 1073150 w 1410626"/>
                <a:gd name="connsiteY15" fmla="*/ 1265926 h 1516751"/>
                <a:gd name="connsiteX16" fmla="*/ 1022350 w 1410626"/>
                <a:gd name="connsiteY16" fmla="*/ 1056376 h 1516751"/>
                <a:gd name="connsiteX17" fmla="*/ 955675 w 1410626"/>
                <a:gd name="connsiteY17" fmla="*/ 1173851 h 1516751"/>
                <a:gd name="connsiteX18" fmla="*/ 990600 w 1410626"/>
                <a:gd name="connsiteY18" fmla="*/ 1345301 h 1516751"/>
                <a:gd name="connsiteX19" fmla="*/ 796925 w 1410626"/>
                <a:gd name="connsiteY19" fmla="*/ 1354826 h 1516751"/>
                <a:gd name="connsiteX20" fmla="*/ 803275 w 1410626"/>
                <a:gd name="connsiteY20" fmla="*/ 1304026 h 1516751"/>
                <a:gd name="connsiteX21" fmla="*/ 952500 w 1410626"/>
                <a:gd name="connsiteY21" fmla="*/ 1173851 h 1516751"/>
                <a:gd name="connsiteX22" fmla="*/ 1028700 w 1410626"/>
                <a:gd name="connsiteY22" fmla="*/ 1056376 h 1516751"/>
                <a:gd name="connsiteX23" fmla="*/ 1168400 w 1410626"/>
                <a:gd name="connsiteY23" fmla="*/ 738876 h 1516751"/>
                <a:gd name="connsiteX24" fmla="*/ 1277144 w 1410626"/>
                <a:gd name="connsiteY24" fmla="*/ 234051 h 1516751"/>
                <a:gd name="connsiteX25" fmla="*/ 1410494 w 1410626"/>
                <a:gd name="connsiteY25" fmla="*/ 207857 h 1516751"/>
                <a:gd name="connsiteX0" fmla="*/ 1410494 w 1411200"/>
                <a:gd name="connsiteY0" fmla="*/ 207857 h 1516751"/>
                <a:gd name="connsiteX1" fmla="*/ 1204119 w 1411200"/>
                <a:gd name="connsiteY1" fmla="*/ 30058 h 1516751"/>
                <a:gd name="connsiteX2" fmla="*/ 998537 w 1411200"/>
                <a:gd name="connsiteY2" fmla="*/ 42757 h 1516751"/>
                <a:gd name="connsiteX3" fmla="*/ 885031 w 1411200"/>
                <a:gd name="connsiteY3" fmla="*/ 286439 h 1516751"/>
                <a:gd name="connsiteX4" fmla="*/ 358775 w 1411200"/>
                <a:gd name="connsiteY4" fmla="*/ 745226 h 1516751"/>
                <a:gd name="connsiteX5" fmla="*/ 120650 w 1411200"/>
                <a:gd name="connsiteY5" fmla="*/ 1173851 h 1516751"/>
                <a:gd name="connsiteX6" fmla="*/ 0 w 1411200"/>
                <a:gd name="connsiteY6" fmla="*/ 1281801 h 1516751"/>
                <a:gd name="connsiteX7" fmla="*/ 127000 w 1411200"/>
                <a:gd name="connsiteY7" fmla="*/ 1358001 h 1516751"/>
                <a:gd name="connsiteX8" fmla="*/ 631825 w 1411200"/>
                <a:gd name="connsiteY8" fmla="*/ 1342126 h 1516751"/>
                <a:gd name="connsiteX9" fmla="*/ 654050 w 1411200"/>
                <a:gd name="connsiteY9" fmla="*/ 1418326 h 1516751"/>
                <a:gd name="connsiteX10" fmla="*/ 485775 w 1411200"/>
                <a:gd name="connsiteY10" fmla="*/ 1453251 h 1516751"/>
                <a:gd name="connsiteX11" fmla="*/ 508000 w 1411200"/>
                <a:gd name="connsiteY11" fmla="*/ 1516751 h 1516751"/>
                <a:gd name="connsiteX12" fmla="*/ 1397000 w 1411200"/>
                <a:gd name="connsiteY12" fmla="*/ 1462776 h 1516751"/>
                <a:gd name="connsiteX13" fmla="*/ 1390650 w 1411200"/>
                <a:gd name="connsiteY13" fmla="*/ 1399276 h 1516751"/>
                <a:gd name="connsiteX14" fmla="*/ 1181100 w 1411200"/>
                <a:gd name="connsiteY14" fmla="*/ 1380226 h 1516751"/>
                <a:gd name="connsiteX15" fmla="*/ 1073150 w 1411200"/>
                <a:gd name="connsiteY15" fmla="*/ 1265926 h 1516751"/>
                <a:gd name="connsiteX16" fmla="*/ 1022350 w 1411200"/>
                <a:gd name="connsiteY16" fmla="*/ 1056376 h 1516751"/>
                <a:gd name="connsiteX17" fmla="*/ 955675 w 1411200"/>
                <a:gd name="connsiteY17" fmla="*/ 1173851 h 1516751"/>
                <a:gd name="connsiteX18" fmla="*/ 990600 w 1411200"/>
                <a:gd name="connsiteY18" fmla="*/ 1345301 h 1516751"/>
                <a:gd name="connsiteX19" fmla="*/ 796925 w 1411200"/>
                <a:gd name="connsiteY19" fmla="*/ 1354826 h 1516751"/>
                <a:gd name="connsiteX20" fmla="*/ 803275 w 1411200"/>
                <a:gd name="connsiteY20" fmla="*/ 1304026 h 1516751"/>
                <a:gd name="connsiteX21" fmla="*/ 952500 w 1411200"/>
                <a:gd name="connsiteY21" fmla="*/ 1173851 h 1516751"/>
                <a:gd name="connsiteX22" fmla="*/ 1028700 w 1411200"/>
                <a:gd name="connsiteY22" fmla="*/ 1056376 h 1516751"/>
                <a:gd name="connsiteX23" fmla="*/ 1168400 w 1411200"/>
                <a:gd name="connsiteY23" fmla="*/ 738876 h 1516751"/>
                <a:gd name="connsiteX24" fmla="*/ 1277144 w 1411200"/>
                <a:gd name="connsiteY24" fmla="*/ 234051 h 1516751"/>
                <a:gd name="connsiteX25" fmla="*/ 1410494 w 1411200"/>
                <a:gd name="connsiteY25" fmla="*/ 207857 h 1516751"/>
                <a:gd name="connsiteX0" fmla="*/ 1410494 w 1411200"/>
                <a:gd name="connsiteY0" fmla="*/ 207857 h 1516751"/>
                <a:gd name="connsiteX1" fmla="*/ 1204119 w 1411200"/>
                <a:gd name="connsiteY1" fmla="*/ 30058 h 1516751"/>
                <a:gd name="connsiteX2" fmla="*/ 998537 w 1411200"/>
                <a:gd name="connsiteY2" fmla="*/ 42757 h 1516751"/>
                <a:gd name="connsiteX3" fmla="*/ 885031 w 1411200"/>
                <a:gd name="connsiteY3" fmla="*/ 286439 h 1516751"/>
                <a:gd name="connsiteX4" fmla="*/ 358775 w 1411200"/>
                <a:gd name="connsiteY4" fmla="*/ 745226 h 1516751"/>
                <a:gd name="connsiteX5" fmla="*/ 120650 w 1411200"/>
                <a:gd name="connsiteY5" fmla="*/ 1173851 h 1516751"/>
                <a:gd name="connsiteX6" fmla="*/ 0 w 1411200"/>
                <a:gd name="connsiteY6" fmla="*/ 1281801 h 1516751"/>
                <a:gd name="connsiteX7" fmla="*/ 127000 w 1411200"/>
                <a:gd name="connsiteY7" fmla="*/ 1358001 h 1516751"/>
                <a:gd name="connsiteX8" fmla="*/ 631825 w 1411200"/>
                <a:gd name="connsiteY8" fmla="*/ 1342126 h 1516751"/>
                <a:gd name="connsiteX9" fmla="*/ 654050 w 1411200"/>
                <a:gd name="connsiteY9" fmla="*/ 1418326 h 1516751"/>
                <a:gd name="connsiteX10" fmla="*/ 485775 w 1411200"/>
                <a:gd name="connsiteY10" fmla="*/ 1453251 h 1516751"/>
                <a:gd name="connsiteX11" fmla="*/ 508000 w 1411200"/>
                <a:gd name="connsiteY11" fmla="*/ 1516751 h 1516751"/>
                <a:gd name="connsiteX12" fmla="*/ 1397000 w 1411200"/>
                <a:gd name="connsiteY12" fmla="*/ 1462776 h 1516751"/>
                <a:gd name="connsiteX13" fmla="*/ 1390650 w 1411200"/>
                <a:gd name="connsiteY13" fmla="*/ 1399276 h 1516751"/>
                <a:gd name="connsiteX14" fmla="*/ 1181100 w 1411200"/>
                <a:gd name="connsiteY14" fmla="*/ 1380226 h 1516751"/>
                <a:gd name="connsiteX15" fmla="*/ 1073150 w 1411200"/>
                <a:gd name="connsiteY15" fmla="*/ 1265926 h 1516751"/>
                <a:gd name="connsiteX16" fmla="*/ 1022350 w 1411200"/>
                <a:gd name="connsiteY16" fmla="*/ 1056376 h 1516751"/>
                <a:gd name="connsiteX17" fmla="*/ 955675 w 1411200"/>
                <a:gd name="connsiteY17" fmla="*/ 1173851 h 1516751"/>
                <a:gd name="connsiteX18" fmla="*/ 990600 w 1411200"/>
                <a:gd name="connsiteY18" fmla="*/ 1345301 h 1516751"/>
                <a:gd name="connsiteX19" fmla="*/ 796925 w 1411200"/>
                <a:gd name="connsiteY19" fmla="*/ 1354826 h 1516751"/>
                <a:gd name="connsiteX20" fmla="*/ 803275 w 1411200"/>
                <a:gd name="connsiteY20" fmla="*/ 1304026 h 1516751"/>
                <a:gd name="connsiteX21" fmla="*/ 952500 w 1411200"/>
                <a:gd name="connsiteY21" fmla="*/ 1173851 h 1516751"/>
                <a:gd name="connsiteX22" fmla="*/ 1028700 w 1411200"/>
                <a:gd name="connsiteY22" fmla="*/ 1056376 h 1516751"/>
                <a:gd name="connsiteX23" fmla="*/ 1168400 w 1411200"/>
                <a:gd name="connsiteY23" fmla="*/ 738876 h 1516751"/>
                <a:gd name="connsiteX24" fmla="*/ 1277144 w 1411200"/>
                <a:gd name="connsiteY24" fmla="*/ 234051 h 1516751"/>
                <a:gd name="connsiteX25" fmla="*/ 1410494 w 1411200"/>
                <a:gd name="connsiteY25" fmla="*/ 207857 h 1516751"/>
                <a:gd name="connsiteX0" fmla="*/ 1410494 w 1411200"/>
                <a:gd name="connsiteY0" fmla="*/ 207857 h 1516751"/>
                <a:gd name="connsiteX1" fmla="*/ 1204119 w 1411200"/>
                <a:gd name="connsiteY1" fmla="*/ 30058 h 1516751"/>
                <a:gd name="connsiteX2" fmla="*/ 998537 w 1411200"/>
                <a:gd name="connsiteY2" fmla="*/ 42757 h 1516751"/>
                <a:gd name="connsiteX3" fmla="*/ 885031 w 1411200"/>
                <a:gd name="connsiteY3" fmla="*/ 286439 h 1516751"/>
                <a:gd name="connsiteX4" fmla="*/ 358775 w 1411200"/>
                <a:gd name="connsiteY4" fmla="*/ 745226 h 1516751"/>
                <a:gd name="connsiteX5" fmla="*/ 120650 w 1411200"/>
                <a:gd name="connsiteY5" fmla="*/ 1173851 h 1516751"/>
                <a:gd name="connsiteX6" fmla="*/ 0 w 1411200"/>
                <a:gd name="connsiteY6" fmla="*/ 1281801 h 1516751"/>
                <a:gd name="connsiteX7" fmla="*/ 127000 w 1411200"/>
                <a:gd name="connsiteY7" fmla="*/ 1358001 h 1516751"/>
                <a:gd name="connsiteX8" fmla="*/ 631825 w 1411200"/>
                <a:gd name="connsiteY8" fmla="*/ 1342126 h 1516751"/>
                <a:gd name="connsiteX9" fmla="*/ 654050 w 1411200"/>
                <a:gd name="connsiteY9" fmla="*/ 1418326 h 1516751"/>
                <a:gd name="connsiteX10" fmla="*/ 485775 w 1411200"/>
                <a:gd name="connsiteY10" fmla="*/ 1453251 h 1516751"/>
                <a:gd name="connsiteX11" fmla="*/ 508000 w 1411200"/>
                <a:gd name="connsiteY11" fmla="*/ 1516751 h 1516751"/>
                <a:gd name="connsiteX12" fmla="*/ 1397000 w 1411200"/>
                <a:gd name="connsiteY12" fmla="*/ 1462776 h 1516751"/>
                <a:gd name="connsiteX13" fmla="*/ 1390650 w 1411200"/>
                <a:gd name="connsiteY13" fmla="*/ 1399276 h 1516751"/>
                <a:gd name="connsiteX14" fmla="*/ 1181100 w 1411200"/>
                <a:gd name="connsiteY14" fmla="*/ 1380226 h 1516751"/>
                <a:gd name="connsiteX15" fmla="*/ 1073150 w 1411200"/>
                <a:gd name="connsiteY15" fmla="*/ 1265926 h 1516751"/>
                <a:gd name="connsiteX16" fmla="*/ 1022350 w 1411200"/>
                <a:gd name="connsiteY16" fmla="*/ 1056376 h 1516751"/>
                <a:gd name="connsiteX17" fmla="*/ 955675 w 1411200"/>
                <a:gd name="connsiteY17" fmla="*/ 1173851 h 1516751"/>
                <a:gd name="connsiteX18" fmla="*/ 990600 w 1411200"/>
                <a:gd name="connsiteY18" fmla="*/ 1345301 h 1516751"/>
                <a:gd name="connsiteX19" fmla="*/ 796925 w 1411200"/>
                <a:gd name="connsiteY19" fmla="*/ 1354826 h 1516751"/>
                <a:gd name="connsiteX20" fmla="*/ 803275 w 1411200"/>
                <a:gd name="connsiteY20" fmla="*/ 1304026 h 1516751"/>
                <a:gd name="connsiteX21" fmla="*/ 952500 w 1411200"/>
                <a:gd name="connsiteY21" fmla="*/ 1173851 h 1516751"/>
                <a:gd name="connsiteX22" fmla="*/ 1028700 w 1411200"/>
                <a:gd name="connsiteY22" fmla="*/ 1056376 h 1516751"/>
                <a:gd name="connsiteX23" fmla="*/ 1168400 w 1411200"/>
                <a:gd name="connsiteY23" fmla="*/ 738876 h 1516751"/>
                <a:gd name="connsiteX24" fmla="*/ 1277144 w 1411200"/>
                <a:gd name="connsiteY24" fmla="*/ 234051 h 1516751"/>
                <a:gd name="connsiteX25" fmla="*/ 1410494 w 1411200"/>
                <a:gd name="connsiteY25" fmla="*/ 207857 h 1516751"/>
                <a:gd name="connsiteX0" fmla="*/ 1416350 w 1417056"/>
                <a:gd name="connsiteY0" fmla="*/ 207857 h 1516751"/>
                <a:gd name="connsiteX1" fmla="*/ 1209975 w 1417056"/>
                <a:gd name="connsiteY1" fmla="*/ 30058 h 1516751"/>
                <a:gd name="connsiteX2" fmla="*/ 1004393 w 1417056"/>
                <a:gd name="connsiteY2" fmla="*/ 42757 h 1516751"/>
                <a:gd name="connsiteX3" fmla="*/ 890887 w 1417056"/>
                <a:gd name="connsiteY3" fmla="*/ 286439 h 1516751"/>
                <a:gd name="connsiteX4" fmla="*/ 364631 w 1417056"/>
                <a:gd name="connsiteY4" fmla="*/ 745226 h 1516751"/>
                <a:gd name="connsiteX5" fmla="*/ 126506 w 1417056"/>
                <a:gd name="connsiteY5" fmla="*/ 1173851 h 1516751"/>
                <a:gd name="connsiteX6" fmla="*/ 5856 w 1417056"/>
                <a:gd name="connsiteY6" fmla="*/ 1281801 h 1516751"/>
                <a:gd name="connsiteX7" fmla="*/ 132856 w 1417056"/>
                <a:gd name="connsiteY7" fmla="*/ 1358001 h 1516751"/>
                <a:gd name="connsiteX8" fmla="*/ 637681 w 1417056"/>
                <a:gd name="connsiteY8" fmla="*/ 1342126 h 1516751"/>
                <a:gd name="connsiteX9" fmla="*/ 659906 w 1417056"/>
                <a:gd name="connsiteY9" fmla="*/ 1418326 h 1516751"/>
                <a:gd name="connsiteX10" fmla="*/ 491631 w 1417056"/>
                <a:gd name="connsiteY10" fmla="*/ 1453251 h 1516751"/>
                <a:gd name="connsiteX11" fmla="*/ 513856 w 1417056"/>
                <a:gd name="connsiteY11" fmla="*/ 1516751 h 1516751"/>
                <a:gd name="connsiteX12" fmla="*/ 1402856 w 1417056"/>
                <a:gd name="connsiteY12" fmla="*/ 1462776 h 1516751"/>
                <a:gd name="connsiteX13" fmla="*/ 1396506 w 1417056"/>
                <a:gd name="connsiteY13" fmla="*/ 1399276 h 1516751"/>
                <a:gd name="connsiteX14" fmla="*/ 1186956 w 1417056"/>
                <a:gd name="connsiteY14" fmla="*/ 1380226 h 1516751"/>
                <a:gd name="connsiteX15" fmla="*/ 1079006 w 1417056"/>
                <a:gd name="connsiteY15" fmla="*/ 1265926 h 1516751"/>
                <a:gd name="connsiteX16" fmla="*/ 1028206 w 1417056"/>
                <a:gd name="connsiteY16" fmla="*/ 1056376 h 1516751"/>
                <a:gd name="connsiteX17" fmla="*/ 961531 w 1417056"/>
                <a:gd name="connsiteY17" fmla="*/ 1173851 h 1516751"/>
                <a:gd name="connsiteX18" fmla="*/ 996456 w 1417056"/>
                <a:gd name="connsiteY18" fmla="*/ 1345301 h 1516751"/>
                <a:gd name="connsiteX19" fmla="*/ 802781 w 1417056"/>
                <a:gd name="connsiteY19" fmla="*/ 1354826 h 1516751"/>
                <a:gd name="connsiteX20" fmla="*/ 809131 w 1417056"/>
                <a:gd name="connsiteY20" fmla="*/ 1304026 h 1516751"/>
                <a:gd name="connsiteX21" fmla="*/ 958356 w 1417056"/>
                <a:gd name="connsiteY21" fmla="*/ 1173851 h 1516751"/>
                <a:gd name="connsiteX22" fmla="*/ 1034556 w 1417056"/>
                <a:gd name="connsiteY22" fmla="*/ 1056376 h 1516751"/>
                <a:gd name="connsiteX23" fmla="*/ 1174256 w 1417056"/>
                <a:gd name="connsiteY23" fmla="*/ 738876 h 1516751"/>
                <a:gd name="connsiteX24" fmla="*/ 1283000 w 1417056"/>
                <a:gd name="connsiteY24" fmla="*/ 234051 h 1516751"/>
                <a:gd name="connsiteX25" fmla="*/ 1416350 w 1417056"/>
                <a:gd name="connsiteY25" fmla="*/ 207857 h 1516751"/>
                <a:gd name="connsiteX0" fmla="*/ 1411555 w 1412261"/>
                <a:gd name="connsiteY0" fmla="*/ 207857 h 1516751"/>
                <a:gd name="connsiteX1" fmla="*/ 1205180 w 1412261"/>
                <a:gd name="connsiteY1" fmla="*/ 30058 h 1516751"/>
                <a:gd name="connsiteX2" fmla="*/ 999598 w 1412261"/>
                <a:gd name="connsiteY2" fmla="*/ 42757 h 1516751"/>
                <a:gd name="connsiteX3" fmla="*/ 886092 w 1412261"/>
                <a:gd name="connsiteY3" fmla="*/ 286439 h 1516751"/>
                <a:gd name="connsiteX4" fmla="*/ 359836 w 1412261"/>
                <a:gd name="connsiteY4" fmla="*/ 745226 h 1516751"/>
                <a:gd name="connsiteX5" fmla="*/ 121711 w 1412261"/>
                <a:gd name="connsiteY5" fmla="*/ 1173851 h 1516751"/>
                <a:gd name="connsiteX6" fmla="*/ 1061 w 1412261"/>
                <a:gd name="connsiteY6" fmla="*/ 1281801 h 1516751"/>
                <a:gd name="connsiteX7" fmla="*/ 128061 w 1412261"/>
                <a:gd name="connsiteY7" fmla="*/ 1358001 h 1516751"/>
                <a:gd name="connsiteX8" fmla="*/ 632886 w 1412261"/>
                <a:gd name="connsiteY8" fmla="*/ 1342126 h 1516751"/>
                <a:gd name="connsiteX9" fmla="*/ 655111 w 1412261"/>
                <a:gd name="connsiteY9" fmla="*/ 1418326 h 1516751"/>
                <a:gd name="connsiteX10" fmla="*/ 486836 w 1412261"/>
                <a:gd name="connsiteY10" fmla="*/ 1453251 h 1516751"/>
                <a:gd name="connsiteX11" fmla="*/ 509061 w 1412261"/>
                <a:gd name="connsiteY11" fmla="*/ 1516751 h 1516751"/>
                <a:gd name="connsiteX12" fmla="*/ 1398061 w 1412261"/>
                <a:gd name="connsiteY12" fmla="*/ 1462776 h 1516751"/>
                <a:gd name="connsiteX13" fmla="*/ 1391711 w 1412261"/>
                <a:gd name="connsiteY13" fmla="*/ 1399276 h 1516751"/>
                <a:gd name="connsiteX14" fmla="*/ 1182161 w 1412261"/>
                <a:gd name="connsiteY14" fmla="*/ 1380226 h 1516751"/>
                <a:gd name="connsiteX15" fmla="*/ 1074211 w 1412261"/>
                <a:gd name="connsiteY15" fmla="*/ 1265926 h 1516751"/>
                <a:gd name="connsiteX16" fmla="*/ 1023411 w 1412261"/>
                <a:gd name="connsiteY16" fmla="*/ 1056376 h 1516751"/>
                <a:gd name="connsiteX17" fmla="*/ 956736 w 1412261"/>
                <a:gd name="connsiteY17" fmla="*/ 1173851 h 1516751"/>
                <a:gd name="connsiteX18" fmla="*/ 991661 w 1412261"/>
                <a:gd name="connsiteY18" fmla="*/ 1345301 h 1516751"/>
                <a:gd name="connsiteX19" fmla="*/ 797986 w 1412261"/>
                <a:gd name="connsiteY19" fmla="*/ 1354826 h 1516751"/>
                <a:gd name="connsiteX20" fmla="*/ 804336 w 1412261"/>
                <a:gd name="connsiteY20" fmla="*/ 1304026 h 1516751"/>
                <a:gd name="connsiteX21" fmla="*/ 953561 w 1412261"/>
                <a:gd name="connsiteY21" fmla="*/ 1173851 h 1516751"/>
                <a:gd name="connsiteX22" fmla="*/ 1029761 w 1412261"/>
                <a:gd name="connsiteY22" fmla="*/ 1056376 h 1516751"/>
                <a:gd name="connsiteX23" fmla="*/ 1169461 w 1412261"/>
                <a:gd name="connsiteY23" fmla="*/ 738876 h 1516751"/>
                <a:gd name="connsiteX24" fmla="*/ 1278205 w 1412261"/>
                <a:gd name="connsiteY24" fmla="*/ 234051 h 1516751"/>
                <a:gd name="connsiteX25" fmla="*/ 1411555 w 1412261"/>
                <a:gd name="connsiteY25" fmla="*/ 207857 h 1516751"/>
                <a:gd name="connsiteX0" fmla="*/ 1411555 w 1412261"/>
                <a:gd name="connsiteY0" fmla="*/ 207857 h 1516751"/>
                <a:gd name="connsiteX1" fmla="*/ 1205180 w 1412261"/>
                <a:gd name="connsiteY1" fmla="*/ 30058 h 1516751"/>
                <a:gd name="connsiteX2" fmla="*/ 999598 w 1412261"/>
                <a:gd name="connsiteY2" fmla="*/ 42757 h 1516751"/>
                <a:gd name="connsiteX3" fmla="*/ 886092 w 1412261"/>
                <a:gd name="connsiteY3" fmla="*/ 286439 h 1516751"/>
                <a:gd name="connsiteX4" fmla="*/ 359836 w 1412261"/>
                <a:gd name="connsiteY4" fmla="*/ 745226 h 1516751"/>
                <a:gd name="connsiteX5" fmla="*/ 121711 w 1412261"/>
                <a:gd name="connsiteY5" fmla="*/ 1173851 h 1516751"/>
                <a:gd name="connsiteX6" fmla="*/ 1061 w 1412261"/>
                <a:gd name="connsiteY6" fmla="*/ 1281801 h 1516751"/>
                <a:gd name="connsiteX7" fmla="*/ 128061 w 1412261"/>
                <a:gd name="connsiteY7" fmla="*/ 1358001 h 1516751"/>
                <a:gd name="connsiteX8" fmla="*/ 497950 w 1412261"/>
                <a:gd name="connsiteY8" fmla="*/ 1322283 h 1516751"/>
                <a:gd name="connsiteX9" fmla="*/ 632886 w 1412261"/>
                <a:gd name="connsiteY9" fmla="*/ 1342126 h 1516751"/>
                <a:gd name="connsiteX10" fmla="*/ 655111 w 1412261"/>
                <a:gd name="connsiteY10" fmla="*/ 1418326 h 1516751"/>
                <a:gd name="connsiteX11" fmla="*/ 486836 w 1412261"/>
                <a:gd name="connsiteY11" fmla="*/ 1453251 h 1516751"/>
                <a:gd name="connsiteX12" fmla="*/ 509061 w 1412261"/>
                <a:gd name="connsiteY12" fmla="*/ 1516751 h 1516751"/>
                <a:gd name="connsiteX13" fmla="*/ 1398061 w 1412261"/>
                <a:gd name="connsiteY13" fmla="*/ 1462776 h 1516751"/>
                <a:gd name="connsiteX14" fmla="*/ 1391711 w 1412261"/>
                <a:gd name="connsiteY14" fmla="*/ 1399276 h 1516751"/>
                <a:gd name="connsiteX15" fmla="*/ 1182161 w 1412261"/>
                <a:gd name="connsiteY15" fmla="*/ 1380226 h 1516751"/>
                <a:gd name="connsiteX16" fmla="*/ 1074211 w 1412261"/>
                <a:gd name="connsiteY16" fmla="*/ 1265926 h 1516751"/>
                <a:gd name="connsiteX17" fmla="*/ 1023411 w 1412261"/>
                <a:gd name="connsiteY17" fmla="*/ 1056376 h 1516751"/>
                <a:gd name="connsiteX18" fmla="*/ 956736 w 1412261"/>
                <a:gd name="connsiteY18" fmla="*/ 1173851 h 1516751"/>
                <a:gd name="connsiteX19" fmla="*/ 991661 w 1412261"/>
                <a:gd name="connsiteY19" fmla="*/ 1345301 h 1516751"/>
                <a:gd name="connsiteX20" fmla="*/ 797986 w 1412261"/>
                <a:gd name="connsiteY20" fmla="*/ 1354826 h 1516751"/>
                <a:gd name="connsiteX21" fmla="*/ 804336 w 1412261"/>
                <a:gd name="connsiteY21" fmla="*/ 1304026 h 1516751"/>
                <a:gd name="connsiteX22" fmla="*/ 953561 w 1412261"/>
                <a:gd name="connsiteY22" fmla="*/ 1173851 h 1516751"/>
                <a:gd name="connsiteX23" fmla="*/ 1029761 w 1412261"/>
                <a:gd name="connsiteY23" fmla="*/ 1056376 h 1516751"/>
                <a:gd name="connsiteX24" fmla="*/ 1169461 w 1412261"/>
                <a:gd name="connsiteY24" fmla="*/ 738876 h 1516751"/>
                <a:gd name="connsiteX25" fmla="*/ 1278205 w 1412261"/>
                <a:gd name="connsiteY25" fmla="*/ 234051 h 1516751"/>
                <a:gd name="connsiteX26" fmla="*/ 1411555 w 1412261"/>
                <a:gd name="connsiteY26" fmla="*/ 207857 h 1516751"/>
                <a:gd name="connsiteX0" fmla="*/ 1411555 w 1412261"/>
                <a:gd name="connsiteY0" fmla="*/ 207857 h 1516751"/>
                <a:gd name="connsiteX1" fmla="*/ 1205180 w 1412261"/>
                <a:gd name="connsiteY1" fmla="*/ 30058 h 1516751"/>
                <a:gd name="connsiteX2" fmla="*/ 999598 w 1412261"/>
                <a:gd name="connsiteY2" fmla="*/ 42757 h 1516751"/>
                <a:gd name="connsiteX3" fmla="*/ 886092 w 1412261"/>
                <a:gd name="connsiteY3" fmla="*/ 286439 h 1516751"/>
                <a:gd name="connsiteX4" fmla="*/ 359836 w 1412261"/>
                <a:gd name="connsiteY4" fmla="*/ 745226 h 1516751"/>
                <a:gd name="connsiteX5" fmla="*/ 121711 w 1412261"/>
                <a:gd name="connsiteY5" fmla="*/ 1173851 h 1516751"/>
                <a:gd name="connsiteX6" fmla="*/ 1061 w 1412261"/>
                <a:gd name="connsiteY6" fmla="*/ 1281801 h 1516751"/>
                <a:gd name="connsiteX7" fmla="*/ 128061 w 1412261"/>
                <a:gd name="connsiteY7" fmla="*/ 1358001 h 1516751"/>
                <a:gd name="connsiteX8" fmla="*/ 497950 w 1412261"/>
                <a:gd name="connsiteY8" fmla="*/ 1322283 h 1516751"/>
                <a:gd name="connsiteX9" fmla="*/ 632886 w 1412261"/>
                <a:gd name="connsiteY9" fmla="*/ 1342126 h 1516751"/>
                <a:gd name="connsiteX10" fmla="*/ 655111 w 1412261"/>
                <a:gd name="connsiteY10" fmla="*/ 1418326 h 1516751"/>
                <a:gd name="connsiteX11" fmla="*/ 486836 w 1412261"/>
                <a:gd name="connsiteY11" fmla="*/ 1453251 h 1516751"/>
                <a:gd name="connsiteX12" fmla="*/ 509061 w 1412261"/>
                <a:gd name="connsiteY12" fmla="*/ 1516751 h 1516751"/>
                <a:gd name="connsiteX13" fmla="*/ 1398061 w 1412261"/>
                <a:gd name="connsiteY13" fmla="*/ 1462776 h 1516751"/>
                <a:gd name="connsiteX14" fmla="*/ 1391711 w 1412261"/>
                <a:gd name="connsiteY14" fmla="*/ 1399276 h 1516751"/>
                <a:gd name="connsiteX15" fmla="*/ 1182161 w 1412261"/>
                <a:gd name="connsiteY15" fmla="*/ 1380226 h 1516751"/>
                <a:gd name="connsiteX16" fmla="*/ 1074211 w 1412261"/>
                <a:gd name="connsiteY16" fmla="*/ 1265926 h 1516751"/>
                <a:gd name="connsiteX17" fmla="*/ 1023411 w 1412261"/>
                <a:gd name="connsiteY17" fmla="*/ 1056376 h 1516751"/>
                <a:gd name="connsiteX18" fmla="*/ 956736 w 1412261"/>
                <a:gd name="connsiteY18" fmla="*/ 1173851 h 1516751"/>
                <a:gd name="connsiteX19" fmla="*/ 991661 w 1412261"/>
                <a:gd name="connsiteY19" fmla="*/ 1345301 h 1516751"/>
                <a:gd name="connsiteX20" fmla="*/ 797986 w 1412261"/>
                <a:gd name="connsiteY20" fmla="*/ 1354826 h 1516751"/>
                <a:gd name="connsiteX21" fmla="*/ 804336 w 1412261"/>
                <a:gd name="connsiteY21" fmla="*/ 1304026 h 1516751"/>
                <a:gd name="connsiteX22" fmla="*/ 953561 w 1412261"/>
                <a:gd name="connsiteY22" fmla="*/ 1173851 h 1516751"/>
                <a:gd name="connsiteX23" fmla="*/ 1029761 w 1412261"/>
                <a:gd name="connsiteY23" fmla="*/ 1056376 h 1516751"/>
                <a:gd name="connsiteX24" fmla="*/ 1169461 w 1412261"/>
                <a:gd name="connsiteY24" fmla="*/ 738876 h 1516751"/>
                <a:gd name="connsiteX25" fmla="*/ 1278205 w 1412261"/>
                <a:gd name="connsiteY25" fmla="*/ 234051 h 1516751"/>
                <a:gd name="connsiteX26" fmla="*/ 1411555 w 1412261"/>
                <a:gd name="connsiteY26" fmla="*/ 207857 h 1516751"/>
                <a:gd name="connsiteX0" fmla="*/ 1411555 w 1412261"/>
                <a:gd name="connsiteY0" fmla="*/ 207857 h 1517760"/>
                <a:gd name="connsiteX1" fmla="*/ 1205180 w 1412261"/>
                <a:gd name="connsiteY1" fmla="*/ 30058 h 1517760"/>
                <a:gd name="connsiteX2" fmla="*/ 999598 w 1412261"/>
                <a:gd name="connsiteY2" fmla="*/ 42757 h 1517760"/>
                <a:gd name="connsiteX3" fmla="*/ 886092 w 1412261"/>
                <a:gd name="connsiteY3" fmla="*/ 286439 h 1517760"/>
                <a:gd name="connsiteX4" fmla="*/ 359836 w 1412261"/>
                <a:gd name="connsiteY4" fmla="*/ 745226 h 1517760"/>
                <a:gd name="connsiteX5" fmla="*/ 121711 w 1412261"/>
                <a:gd name="connsiteY5" fmla="*/ 1173851 h 1517760"/>
                <a:gd name="connsiteX6" fmla="*/ 1061 w 1412261"/>
                <a:gd name="connsiteY6" fmla="*/ 1281801 h 1517760"/>
                <a:gd name="connsiteX7" fmla="*/ 128061 w 1412261"/>
                <a:gd name="connsiteY7" fmla="*/ 1358001 h 1517760"/>
                <a:gd name="connsiteX8" fmla="*/ 497950 w 1412261"/>
                <a:gd name="connsiteY8" fmla="*/ 1322283 h 1517760"/>
                <a:gd name="connsiteX9" fmla="*/ 632886 w 1412261"/>
                <a:gd name="connsiteY9" fmla="*/ 1342126 h 1517760"/>
                <a:gd name="connsiteX10" fmla="*/ 655111 w 1412261"/>
                <a:gd name="connsiteY10" fmla="*/ 1418326 h 1517760"/>
                <a:gd name="connsiteX11" fmla="*/ 486836 w 1412261"/>
                <a:gd name="connsiteY11" fmla="*/ 1453251 h 1517760"/>
                <a:gd name="connsiteX12" fmla="*/ 509061 w 1412261"/>
                <a:gd name="connsiteY12" fmla="*/ 1516751 h 1517760"/>
                <a:gd name="connsiteX13" fmla="*/ 1398061 w 1412261"/>
                <a:gd name="connsiteY13" fmla="*/ 1462776 h 1517760"/>
                <a:gd name="connsiteX14" fmla="*/ 1391711 w 1412261"/>
                <a:gd name="connsiteY14" fmla="*/ 1399276 h 1517760"/>
                <a:gd name="connsiteX15" fmla="*/ 1182161 w 1412261"/>
                <a:gd name="connsiteY15" fmla="*/ 1380226 h 1517760"/>
                <a:gd name="connsiteX16" fmla="*/ 1074211 w 1412261"/>
                <a:gd name="connsiteY16" fmla="*/ 1265926 h 1517760"/>
                <a:gd name="connsiteX17" fmla="*/ 1023411 w 1412261"/>
                <a:gd name="connsiteY17" fmla="*/ 1056376 h 1517760"/>
                <a:gd name="connsiteX18" fmla="*/ 956736 w 1412261"/>
                <a:gd name="connsiteY18" fmla="*/ 1173851 h 1517760"/>
                <a:gd name="connsiteX19" fmla="*/ 991661 w 1412261"/>
                <a:gd name="connsiteY19" fmla="*/ 1345301 h 1517760"/>
                <a:gd name="connsiteX20" fmla="*/ 797986 w 1412261"/>
                <a:gd name="connsiteY20" fmla="*/ 1354826 h 1517760"/>
                <a:gd name="connsiteX21" fmla="*/ 804336 w 1412261"/>
                <a:gd name="connsiteY21" fmla="*/ 1304026 h 1517760"/>
                <a:gd name="connsiteX22" fmla="*/ 953561 w 1412261"/>
                <a:gd name="connsiteY22" fmla="*/ 1173851 h 1517760"/>
                <a:gd name="connsiteX23" fmla="*/ 1029761 w 1412261"/>
                <a:gd name="connsiteY23" fmla="*/ 1056376 h 1517760"/>
                <a:gd name="connsiteX24" fmla="*/ 1169461 w 1412261"/>
                <a:gd name="connsiteY24" fmla="*/ 738876 h 1517760"/>
                <a:gd name="connsiteX25" fmla="*/ 1278205 w 1412261"/>
                <a:gd name="connsiteY25" fmla="*/ 234051 h 1517760"/>
                <a:gd name="connsiteX26" fmla="*/ 1411555 w 1412261"/>
                <a:gd name="connsiteY26" fmla="*/ 207857 h 1517760"/>
                <a:gd name="connsiteX0" fmla="*/ 1411555 w 1412261"/>
                <a:gd name="connsiteY0" fmla="*/ 207857 h 1516813"/>
                <a:gd name="connsiteX1" fmla="*/ 1205180 w 1412261"/>
                <a:gd name="connsiteY1" fmla="*/ 30058 h 1516813"/>
                <a:gd name="connsiteX2" fmla="*/ 999598 w 1412261"/>
                <a:gd name="connsiteY2" fmla="*/ 42757 h 1516813"/>
                <a:gd name="connsiteX3" fmla="*/ 886092 w 1412261"/>
                <a:gd name="connsiteY3" fmla="*/ 286439 h 1516813"/>
                <a:gd name="connsiteX4" fmla="*/ 359836 w 1412261"/>
                <a:gd name="connsiteY4" fmla="*/ 745226 h 1516813"/>
                <a:gd name="connsiteX5" fmla="*/ 121711 w 1412261"/>
                <a:gd name="connsiteY5" fmla="*/ 1173851 h 1516813"/>
                <a:gd name="connsiteX6" fmla="*/ 1061 w 1412261"/>
                <a:gd name="connsiteY6" fmla="*/ 1281801 h 1516813"/>
                <a:gd name="connsiteX7" fmla="*/ 128061 w 1412261"/>
                <a:gd name="connsiteY7" fmla="*/ 1358001 h 1516813"/>
                <a:gd name="connsiteX8" fmla="*/ 497950 w 1412261"/>
                <a:gd name="connsiteY8" fmla="*/ 1322283 h 1516813"/>
                <a:gd name="connsiteX9" fmla="*/ 632886 w 1412261"/>
                <a:gd name="connsiteY9" fmla="*/ 1342126 h 1516813"/>
                <a:gd name="connsiteX10" fmla="*/ 655111 w 1412261"/>
                <a:gd name="connsiteY10" fmla="*/ 1418326 h 1516813"/>
                <a:gd name="connsiteX11" fmla="*/ 486836 w 1412261"/>
                <a:gd name="connsiteY11" fmla="*/ 1453251 h 1516813"/>
                <a:gd name="connsiteX12" fmla="*/ 509061 w 1412261"/>
                <a:gd name="connsiteY12" fmla="*/ 1516751 h 1516813"/>
                <a:gd name="connsiteX13" fmla="*/ 1398061 w 1412261"/>
                <a:gd name="connsiteY13" fmla="*/ 1462776 h 1516813"/>
                <a:gd name="connsiteX14" fmla="*/ 1391711 w 1412261"/>
                <a:gd name="connsiteY14" fmla="*/ 1399276 h 1516813"/>
                <a:gd name="connsiteX15" fmla="*/ 1182161 w 1412261"/>
                <a:gd name="connsiteY15" fmla="*/ 1380226 h 1516813"/>
                <a:gd name="connsiteX16" fmla="*/ 1074211 w 1412261"/>
                <a:gd name="connsiteY16" fmla="*/ 1265926 h 1516813"/>
                <a:gd name="connsiteX17" fmla="*/ 1023411 w 1412261"/>
                <a:gd name="connsiteY17" fmla="*/ 1056376 h 1516813"/>
                <a:gd name="connsiteX18" fmla="*/ 956736 w 1412261"/>
                <a:gd name="connsiteY18" fmla="*/ 1173851 h 1516813"/>
                <a:gd name="connsiteX19" fmla="*/ 991661 w 1412261"/>
                <a:gd name="connsiteY19" fmla="*/ 1345301 h 1516813"/>
                <a:gd name="connsiteX20" fmla="*/ 797986 w 1412261"/>
                <a:gd name="connsiteY20" fmla="*/ 1354826 h 1516813"/>
                <a:gd name="connsiteX21" fmla="*/ 804336 w 1412261"/>
                <a:gd name="connsiteY21" fmla="*/ 1304026 h 1516813"/>
                <a:gd name="connsiteX22" fmla="*/ 953561 w 1412261"/>
                <a:gd name="connsiteY22" fmla="*/ 1173851 h 1516813"/>
                <a:gd name="connsiteX23" fmla="*/ 1029761 w 1412261"/>
                <a:gd name="connsiteY23" fmla="*/ 1056376 h 1516813"/>
                <a:gd name="connsiteX24" fmla="*/ 1169461 w 1412261"/>
                <a:gd name="connsiteY24" fmla="*/ 738876 h 1516813"/>
                <a:gd name="connsiteX25" fmla="*/ 1278205 w 1412261"/>
                <a:gd name="connsiteY25" fmla="*/ 234051 h 1516813"/>
                <a:gd name="connsiteX26" fmla="*/ 1411555 w 1412261"/>
                <a:gd name="connsiteY26" fmla="*/ 207857 h 1516813"/>
                <a:gd name="connsiteX0" fmla="*/ 1411555 w 1412261"/>
                <a:gd name="connsiteY0" fmla="*/ 207857 h 1606816"/>
                <a:gd name="connsiteX1" fmla="*/ 1205180 w 1412261"/>
                <a:gd name="connsiteY1" fmla="*/ 30058 h 1606816"/>
                <a:gd name="connsiteX2" fmla="*/ 999598 w 1412261"/>
                <a:gd name="connsiteY2" fmla="*/ 42757 h 1606816"/>
                <a:gd name="connsiteX3" fmla="*/ 886092 w 1412261"/>
                <a:gd name="connsiteY3" fmla="*/ 286439 h 1606816"/>
                <a:gd name="connsiteX4" fmla="*/ 359836 w 1412261"/>
                <a:gd name="connsiteY4" fmla="*/ 745226 h 1606816"/>
                <a:gd name="connsiteX5" fmla="*/ 121711 w 1412261"/>
                <a:gd name="connsiteY5" fmla="*/ 1173851 h 1606816"/>
                <a:gd name="connsiteX6" fmla="*/ 1061 w 1412261"/>
                <a:gd name="connsiteY6" fmla="*/ 1281801 h 1606816"/>
                <a:gd name="connsiteX7" fmla="*/ 128061 w 1412261"/>
                <a:gd name="connsiteY7" fmla="*/ 1358001 h 1606816"/>
                <a:gd name="connsiteX8" fmla="*/ 497950 w 1412261"/>
                <a:gd name="connsiteY8" fmla="*/ 1322283 h 1606816"/>
                <a:gd name="connsiteX9" fmla="*/ 632886 w 1412261"/>
                <a:gd name="connsiteY9" fmla="*/ 1342126 h 1606816"/>
                <a:gd name="connsiteX10" fmla="*/ 655111 w 1412261"/>
                <a:gd name="connsiteY10" fmla="*/ 1418326 h 1606816"/>
                <a:gd name="connsiteX11" fmla="*/ 486836 w 1412261"/>
                <a:gd name="connsiteY11" fmla="*/ 1453251 h 1606816"/>
                <a:gd name="connsiteX12" fmla="*/ 509061 w 1412261"/>
                <a:gd name="connsiteY12" fmla="*/ 1516751 h 1606816"/>
                <a:gd name="connsiteX13" fmla="*/ 1398061 w 1412261"/>
                <a:gd name="connsiteY13" fmla="*/ 1462776 h 1606816"/>
                <a:gd name="connsiteX14" fmla="*/ 1391711 w 1412261"/>
                <a:gd name="connsiteY14" fmla="*/ 1399276 h 1606816"/>
                <a:gd name="connsiteX15" fmla="*/ 1182161 w 1412261"/>
                <a:gd name="connsiteY15" fmla="*/ 1380226 h 1606816"/>
                <a:gd name="connsiteX16" fmla="*/ 1074211 w 1412261"/>
                <a:gd name="connsiteY16" fmla="*/ 1265926 h 1606816"/>
                <a:gd name="connsiteX17" fmla="*/ 1023411 w 1412261"/>
                <a:gd name="connsiteY17" fmla="*/ 1056376 h 1606816"/>
                <a:gd name="connsiteX18" fmla="*/ 956736 w 1412261"/>
                <a:gd name="connsiteY18" fmla="*/ 1173851 h 1606816"/>
                <a:gd name="connsiteX19" fmla="*/ 991661 w 1412261"/>
                <a:gd name="connsiteY19" fmla="*/ 1345301 h 1606816"/>
                <a:gd name="connsiteX20" fmla="*/ 797986 w 1412261"/>
                <a:gd name="connsiteY20" fmla="*/ 1354826 h 1606816"/>
                <a:gd name="connsiteX21" fmla="*/ 804336 w 1412261"/>
                <a:gd name="connsiteY21" fmla="*/ 1304026 h 1606816"/>
                <a:gd name="connsiteX22" fmla="*/ 953561 w 1412261"/>
                <a:gd name="connsiteY22" fmla="*/ 1173851 h 1606816"/>
                <a:gd name="connsiteX23" fmla="*/ 1029761 w 1412261"/>
                <a:gd name="connsiteY23" fmla="*/ 1056376 h 1606816"/>
                <a:gd name="connsiteX24" fmla="*/ 1169461 w 1412261"/>
                <a:gd name="connsiteY24" fmla="*/ 738876 h 1606816"/>
                <a:gd name="connsiteX25" fmla="*/ 1278205 w 1412261"/>
                <a:gd name="connsiteY25" fmla="*/ 234051 h 1606816"/>
                <a:gd name="connsiteX26" fmla="*/ 1411555 w 1412261"/>
                <a:gd name="connsiteY26" fmla="*/ 207857 h 1606816"/>
                <a:gd name="connsiteX0" fmla="*/ 1411555 w 1412261"/>
                <a:gd name="connsiteY0" fmla="*/ 207857 h 1516813"/>
                <a:gd name="connsiteX1" fmla="*/ 1205180 w 1412261"/>
                <a:gd name="connsiteY1" fmla="*/ 30058 h 1516813"/>
                <a:gd name="connsiteX2" fmla="*/ 999598 w 1412261"/>
                <a:gd name="connsiteY2" fmla="*/ 42757 h 1516813"/>
                <a:gd name="connsiteX3" fmla="*/ 886092 w 1412261"/>
                <a:gd name="connsiteY3" fmla="*/ 286439 h 1516813"/>
                <a:gd name="connsiteX4" fmla="*/ 359836 w 1412261"/>
                <a:gd name="connsiteY4" fmla="*/ 745226 h 1516813"/>
                <a:gd name="connsiteX5" fmla="*/ 121711 w 1412261"/>
                <a:gd name="connsiteY5" fmla="*/ 1173851 h 1516813"/>
                <a:gd name="connsiteX6" fmla="*/ 1061 w 1412261"/>
                <a:gd name="connsiteY6" fmla="*/ 1281801 h 1516813"/>
                <a:gd name="connsiteX7" fmla="*/ 128061 w 1412261"/>
                <a:gd name="connsiteY7" fmla="*/ 1358001 h 1516813"/>
                <a:gd name="connsiteX8" fmla="*/ 497950 w 1412261"/>
                <a:gd name="connsiteY8" fmla="*/ 1322283 h 1516813"/>
                <a:gd name="connsiteX9" fmla="*/ 632886 w 1412261"/>
                <a:gd name="connsiteY9" fmla="*/ 1342126 h 1516813"/>
                <a:gd name="connsiteX10" fmla="*/ 655111 w 1412261"/>
                <a:gd name="connsiteY10" fmla="*/ 1418326 h 1516813"/>
                <a:gd name="connsiteX11" fmla="*/ 486836 w 1412261"/>
                <a:gd name="connsiteY11" fmla="*/ 1453251 h 1516813"/>
                <a:gd name="connsiteX12" fmla="*/ 509061 w 1412261"/>
                <a:gd name="connsiteY12" fmla="*/ 1516751 h 1516813"/>
                <a:gd name="connsiteX13" fmla="*/ 1398061 w 1412261"/>
                <a:gd name="connsiteY13" fmla="*/ 1462776 h 1516813"/>
                <a:gd name="connsiteX14" fmla="*/ 1391711 w 1412261"/>
                <a:gd name="connsiteY14" fmla="*/ 1399276 h 1516813"/>
                <a:gd name="connsiteX15" fmla="*/ 1182161 w 1412261"/>
                <a:gd name="connsiteY15" fmla="*/ 1380226 h 1516813"/>
                <a:gd name="connsiteX16" fmla="*/ 1074211 w 1412261"/>
                <a:gd name="connsiteY16" fmla="*/ 1265926 h 1516813"/>
                <a:gd name="connsiteX17" fmla="*/ 1023411 w 1412261"/>
                <a:gd name="connsiteY17" fmla="*/ 1056376 h 1516813"/>
                <a:gd name="connsiteX18" fmla="*/ 956736 w 1412261"/>
                <a:gd name="connsiteY18" fmla="*/ 1173851 h 1516813"/>
                <a:gd name="connsiteX19" fmla="*/ 991661 w 1412261"/>
                <a:gd name="connsiteY19" fmla="*/ 1345301 h 1516813"/>
                <a:gd name="connsiteX20" fmla="*/ 797986 w 1412261"/>
                <a:gd name="connsiteY20" fmla="*/ 1354826 h 1516813"/>
                <a:gd name="connsiteX21" fmla="*/ 804336 w 1412261"/>
                <a:gd name="connsiteY21" fmla="*/ 1304026 h 1516813"/>
                <a:gd name="connsiteX22" fmla="*/ 953561 w 1412261"/>
                <a:gd name="connsiteY22" fmla="*/ 1173851 h 1516813"/>
                <a:gd name="connsiteX23" fmla="*/ 1029761 w 1412261"/>
                <a:gd name="connsiteY23" fmla="*/ 1056376 h 1516813"/>
                <a:gd name="connsiteX24" fmla="*/ 1169461 w 1412261"/>
                <a:gd name="connsiteY24" fmla="*/ 738876 h 1516813"/>
                <a:gd name="connsiteX25" fmla="*/ 1278205 w 1412261"/>
                <a:gd name="connsiteY25" fmla="*/ 234051 h 1516813"/>
                <a:gd name="connsiteX26" fmla="*/ 1411555 w 1412261"/>
                <a:gd name="connsiteY26" fmla="*/ 207857 h 1516813"/>
                <a:gd name="connsiteX0" fmla="*/ 1411555 w 1462288"/>
                <a:gd name="connsiteY0" fmla="*/ 207857 h 1516813"/>
                <a:gd name="connsiteX1" fmla="*/ 1205180 w 1462288"/>
                <a:gd name="connsiteY1" fmla="*/ 30058 h 1516813"/>
                <a:gd name="connsiteX2" fmla="*/ 999598 w 1462288"/>
                <a:gd name="connsiteY2" fmla="*/ 42757 h 1516813"/>
                <a:gd name="connsiteX3" fmla="*/ 886092 w 1462288"/>
                <a:gd name="connsiteY3" fmla="*/ 286439 h 1516813"/>
                <a:gd name="connsiteX4" fmla="*/ 359836 w 1462288"/>
                <a:gd name="connsiteY4" fmla="*/ 745226 h 1516813"/>
                <a:gd name="connsiteX5" fmla="*/ 121711 w 1462288"/>
                <a:gd name="connsiteY5" fmla="*/ 1173851 h 1516813"/>
                <a:gd name="connsiteX6" fmla="*/ 1061 w 1462288"/>
                <a:gd name="connsiteY6" fmla="*/ 1281801 h 1516813"/>
                <a:gd name="connsiteX7" fmla="*/ 128061 w 1462288"/>
                <a:gd name="connsiteY7" fmla="*/ 1358001 h 1516813"/>
                <a:gd name="connsiteX8" fmla="*/ 497950 w 1462288"/>
                <a:gd name="connsiteY8" fmla="*/ 1322283 h 1516813"/>
                <a:gd name="connsiteX9" fmla="*/ 632886 w 1462288"/>
                <a:gd name="connsiteY9" fmla="*/ 1342126 h 1516813"/>
                <a:gd name="connsiteX10" fmla="*/ 655111 w 1462288"/>
                <a:gd name="connsiteY10" fmla="*/ 1418326 h 1516813"/>
                <a:gd name="connsiteX11" fmla="*/ 486836 w 1462288"/>
                <a:gd name="connsiteY11" fmla="*/ 1453251 h 1516813"/>
                <a:gd name="connsiteX12" fmla="*/ 509061 w 1462288"/>
                <a:gd name="connsiteY12" fmla="*/ 1516751 h 1516813"/>
                <a:gd name="connsiteX13" fmla="*/ 1398061 w 1462288"/>
                <a:gd name="connsiteY13" fmla="*/ 1462776 h 1516813"/>
                <a:gd name="connsiteX14" fmla="*/ 1391711 w 1462288"/>
                <a:gd name="connsiteY14" fmla="*/ 1399276 h 1516813"/>
                <a:gd name="connsiteX15" fmla="*/ 1182161 w 1462288"/>
                <a:gd name="connsiteY15" fmla="*/ 1380226 h 1516813"/>
                <a:gd name="connsiteX16" fmla="*/ 1074211 w 1462288"/>
                <a:gd name="connsiteY16" fmla="*/ 1265926 h 1516813"/>
                <a:gd name="connsiteX17" fmla="*/ 1023411 w 1462288"/>
                <a:gd name="connsiteY17" fmla="*/ 1056376 h 1516813"/>
                <a:gd name="connsiteX18" fmla="*/ 956736 w 1462288"/>
                <a:gd name="connsiteY18" fmla="*/ 1173851 h 1516813"/>
                <a:gd name="connsiteX19" fmla="*/ 991661 w 1462288"/>
                <a:gd name="connsiteY19" fmla="*/ 1345301 h 1516813"/>
                <a:gd name="connsiteX20" fmla="*/ 797986 w 1462288"/>
                <a:gd name="connsiteY20" fmla="*/ 1354826 h 1516813"/>
                <a:gd name="connsiteX21" fmla="*/ 804336 w 1462288"/>
                <a:gd name="connsiteY21" fmla="*/ 1304026 h 1516813"/>
                <a:gd name="connsiteX22" fmla="*/ 953561 w 1462288"/>
                <a:gd name="connsiteY22" fmla="*/ 1173851 h 1516813"/>
                <a:gd name="connsiteX23" fmla="*/ 1029761 w 1462288"/>
                <a:gd name="connsiteY23" fmla="*/ 1056376 h 1516813"/>
                <a:gd name="connsiteX24" fmla="*/ 1169461 w 1462288"/>
                <a:gd name="connsiteY24" fmla="*/ 738876 h 1516813"/>
                <a:gd name="connsiteX25" fmla="*/ 1278205 w 1462288"/>
                <a:gd name="connsiteY25" fmla="*/ 234051 h 1516813"/>
                <a:gd name="connsiteX26" fmla="*/ 1411555 w 1462288"/>
                <a:gd name="connsiteY26" fmla="*/ 207857 h 1516813"/>
                <a:gd name="connsiteX0" fmla="*/ 1411555 w 1466595"/>
                <a:gd name="connsiteY0" fmla="*/ 207857 h 1516813"/>
                <a:gd name="connsiteX1" fmla="*/ 1205180 w 1466595"/>
                <a:gd name="connsiteY1" fmla="*/ 30058 h 1516813"/>
                <a:gd name="connsiteX2" fmla="*/ 999598 w 1466595"/>
                <a:gd name="connsiteY2" fmla="*/ 42757 h 1516813"/>
                <a:gd name="connsiteX3" fmla="*/ 886092 w 1466595"/>
                <a:gd name="connsiteY3" fmla="*/ 286439 h 1516813"/>
                <a:gd name="connsiteX4" fmla="*/ 359836 w 1466595"/>
                <a:gd name="connsiteY4" fmla="*/ 745226 h 1516813"/>
                <a:gd name="connsiteX5" fmla="*/ 121711 w 1466595"/>
                <a:gd name="connsiteY5" fmla="*/ 1173851 h 1516813"/>
                <a:gd name="connsiteX6" fmla="*/ 1061 w 1466595"/>
                <a:gd name="connsiteY6" fmla="*/ 1281801 h 1516813"/>
                <a:gd name="connsiteX7" fmla="*/ 128061 w 1466595"/>
                <a:gd name="connsiteY7" fmla="*/ 1358001 h 1516813"/>
                <a:gd name="connsiteX8" fmla="*/ 497950 w 1466595"/>
                <a:gd name="connsiteY8" fmla="*/ 1322283 h 1516813"/>
                <a:gd name="connsiteX9" fmla="*/ 632886 w 1466595"/>
                <a:gd name="connsiteY9" fmla="*/ 1342126 h 1516813"/>
                <a:gd name="connsiteX10" fmla="*/ 655111 w 1466595"/>
                <a:gd name="connsiteY10" fmla="*/ 1418326 h 1516813"/>
                <a:gd name="connsiteX11" fmla="*/ 486836 w 1466595"/>
                <a:gd name="connsiteY11" fmla="*/ 1453251 h 1516813"/>
                <a:gd name="connsiteX12" fmla="*/ 509061 w 1466595"/>
                <a:gd name="connsiteY12" fmla="*/ 1516751 h 1516813"/>
                <a:gd name="connsiteX13" fmla="*/ 1398061 w 1466595"/>
                <a:gd name="connsiteY13" fmla="*/ 1462776 h 1516813"/>
                <a:gd name="connsiteX14" fmla="*/ 1391711 w 1466595"/>
                <a:gd name="connsiteY14" fmla="*/ 1399276 h 1516813"/>
                <a:gd name="connsiteX15" fmla="*/ 1182161 w 1466595"/>
                <a:gd name="connsiteY15" fmla="*/ 1380226 h 1516813"/>
                <a:gd name="connsiteX16" fmla="*/ 1074211 w 1466595"/>
                <a:gd name="connsiteY16" fmla="*/ 1265926 h 1516813"/>
                <a:gd name="connsiteX17" fmla="*/ 1023411 w 1466595"/>
                <a:gd name="connsiteY17" fmla="*/ 1056376 h 1516813"/>
                <a:gd name="connsiteX18" fmla="*/ 956736 w 1466595"/>
                <a:gd name="connsiteY18" fmla="*/ 1173851 h 1516813"/>
                <a:gd name="connsiteX19" fmla="*/ 991661 w 1466595"/>
                <a:gd name="connsiteY19" fmla="*/ 1345301 h 1516813"/>
                <a:gd name="connsiteX20" fmla="*/ 797986 w 1466595"/>
                <a:gd name="connsiteY20" fmla="*/ 1354826 h 1516813"/>
                <a:gd name="connsiteX21" fmla="*/ 804336 w 1466595"/>
                <a:gd name="connsiteY21" fmla="*/ 1304026 h 1516813"/>
                <a:gd name="connsiteX22" fmla="*/ 953561 w 1466595"/>
                <a:gd name="connsiteY22" fmla="*/ 1173851 h 1516813"/>
                <a:gd name="connsiteX23" fmla="*/ 1029761 w 1466595"/>
                <a:gd name="connsiteY23" fmla="*/ 1056376 h 1516813"/>
                <a:gd name="connsiteX24" fmla="*/ 1169461 w 1466595"/>
                <a:gd name="connsiteY24" fmla="*/ 738876 h 1516813"/>
                <a:gd name="connsiteX25" fmla="*/ 1278205 w 1466595"/>
                <a:gd name="connsiteY25" fmla="*/ 234051 h 1516813"/>
                <a:gd name="connsiteX26" fmla="*/ 1411555 w 1466595"/>
                <a:gd name="connsiteY26" fmla="*/ 207857 h 1516813"/>
                <a:gd name="connsiteX0" fmla="*/ 1411555 w 1454823"/>
                <a:gd name="connsiteY0" fmla="*/ 207857 h 1516930"/>
                <a:gd name="connsiteX1" fmla="*/ 1205180 w 1454823"/>
                <a:gd name="connsiteY1" fmla="*/ 30058 h 1516930"/>
                <a:gd name="connsiteX2" fmla="*/ 999598 w 1454823"/>
                <a:gd name="connsiteY2" fmla="*/ 42757 h 1516930"/>
                <a:gd name="connsiteX3" fmla="*/ 886092 w 1454823"/>
                <a:gd name="connsiteY3" fmla="*/ 286439 h 1516930"/>
                <a:gd name="connsiteX4" fmla="*/ 359836 w 1454823"/>
                <a:gd name="connsiteY4" fmla="*/ 745226 h 1516930"/>
                <a:gd name="connsiteX5" fmla="*/ 121711 w 1454823"/>
                <a:gd name="connsiteY5" fmla="*/ 1173851 h 1516930"/>
                <a:gd name="connsiteX6" fmla="*/ 1061 w 1454823"/>
                <a:gd name="connsiteY6" fmla="*/ 1281801 h 1516930"/>
                <a:gd name="connsiteX7" fmla="*/ 128061 w 1454823"/>
                <a:gd name="connsiteY7" fmla="*/ 1358001 h 1516930"/>
                <a:gd name="connsiteX8" fmla="*/ 497950 w 1454823"/>
                <a:gd name="connsiteY8" fmla="*/ 1322283 h 1516930"/>
                <a:gd name="connsiteX9" fmla="*/ 632886 w 1454823"/>
                <a:gd name="connsiteY9" fmla="*/ 1342126 h 1516930"/>
                <a:gd name="connsiteX10" fmla="*/ 655111 w 1454823"/>
                <a:gd name="connsiteY10" fmla="*/ 1418326 h 1516930"/>
                <a:gd name="connsiteX11" fmla="*/ 486836 w 1454823"/>
                <a:gd name="connsiteY11" fmla="*/ 1453251 h 1516930"/>
                <a:gd name="connsiteX12" fmla="*/ 509061 w 1454823"/>
                <a:gd name="connsiteY12" fmla="*/ 1516751 h 1516930"/>
                <a:gd name="connsiteX13" fmla="*/ 1376630 w 1454823"/>
                <a:gd name="connsiteY13" fmla="*/ 1469920 h 1516930"/>
                <a:gd name="connsiteX14" fmla="*/ 1391711 w 1454823"/>
                <a:gd name="connsiteY14" fmla="*/ 1399276 h 1516930"/>
                <a:gd name="connsiteX15" fmla="*/ 1182161 w 1454823"/>
                <a:gd name="connsiteY15" fmla="*/ 1380226 h 1516930"/>
                <a:gd name="connsiteX16" fmla="*/ 1074211 w 1454823"/>
                <a:gd name="connsiteY16" fmla="*/ 1265926 h 1516930"/>
                <a:gd name="connsiteX17" fmla="*/ 1023411 w 1454823"/>
                <a:gd name="connsiteY17" fmla="*/ 1056376 h 1516930"/>
                <a:gd name="connsiteX18" fmla="*/ 956736 w 1454823"/>
                <a:gd name="connsiteY18" fmla="*/ 1173851 h 1516930"/>
                <a:gd name="connsiteX19" fmla="*/ 991661 w 1454823"/>
                <a:gd name="connsiteY19" fmla="*/ 1345301 h 1516930"/>
                <a:gd name="connsiteX20" fmla="*/ 797986 w 1454823"/>
                <a:gd name="connsiteY20" fmla="*/ 1354826 h 1516930"/>
                <a:gd name="connsiteX21" fmla="*/ 804336 w 1454823"/>
                <a:gd name="connsiteY21" fmla="*/ 1304026 h 1516930"/>
                <a:gd name="connsiteX22" fmla="*/ 953561 w 1454823"/>
                <a:gd name="connsiteY22" fmla="*/ 1173851 h 1516930"/>
                <a:gd name="connsiteX23" fmla="*/ 1029761 w 1454823"/>
                <a:gd name="connsiteY23" fmla="*/ 1056376 h 1516930"/>
                <a:gd name="connsiteX24" fmla="*/ 1169461 w 1454823"/>
                <a:gd name="connsiteY24" fmla="*/ 738876 h 1516930"/>
                <a:gd name="connsiteX25" fmla="*/ 1278205 w 1454823"/>
                <a:gd name="connsiteY25" fmla="*/ 234051 h 1516930"/>
                <a:gd name="connsiteX26" fmla="*/ 1411555 w 1454823"/>
                <a:gd name="connsiteY26" fmla="*/ 207857 h 151693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82161 w 1412261"/>
                <a:gd name="connsiteY15" fmla="*/ 1380226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797986 w 1412261"/>
                <a:gd name="connsiteY20" fmla="*/ 1354826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797986 w 1412261"/>
                <a:gd name="connsiteY20" fmla="*/ 1354826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797986 w 1412261"/>
                <a:gd name="connsiteY20" fmla="*/ 1354826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797986 w 1412261"/>
                <a:gd name="connsiteY20" fmla="*/ 1354826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991661 w 1412261"/>
                <a:gd name="connsiteY19" fmla="*/ 1345301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1186 w 1412261"/>
                <a:gd name="connsiteY19" fmla="*/ 1383401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32886 w 1412261"/>
                <a:gd name="connsiteY9" fmla="*/ 134212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25743 w 1412261"/>
                <a:gd name="connsiteY9" fmla="*/ 1323076 h 1516910"/>
                <a:gd name="connsiteX10" fmla="*/ 655111 w 1412261"/>
                <a:gd name="connsiteY10" fmla="*/ 1418326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6910"/>
                <a:gd name="connsiteX1" fmla="*/ 1205180 w 1412261"/>
                <a:gd name="connsiteY1" fmla="*/ 30058 h 1516910"/>
                <a:gd name="connsiteX2" fmla="*/ 999598 w 1412261"/>
                <a:gd name="connsiteY2" fmla="*/ 42757 h 1516910"/>
                <a:gd name="connsiteX3" fmla="*/ 886092 w 1412261"/>
                <a:gd name="connsiteY3" fmla="*/ 286439 h 1516910"/>
                <a:gd name="connsiteX4" fmla="*/ 359836 w 1412261"/>
                <a:gd name="connsiteY4" fmla="*/ 745226 h 1516910"/>
                <a:gd name="connsiteX5" fmla="*/ 121711 w 1412261"/>
                <a:gd name="connsiteY5" fmla="*/ 1173851 h 1516910"/>
                <a:gd name="connsiteX6" fmla="*/ 1061 w 1412261"/>
                <a:gd name="connsiteY6" fmla="*/ 1281801 h 1516910"/>
                <a:gd name="connsiteX7" fmla="*/ 128061 w 1412261"/>
                <a:gd name="connsiteY7" fmla="*/ 1358001 h 1516910"/>
                <a:gd name="connsiteX8" fmla="*/ 497950 w 1412261"/>
                <a:gd name="connsiteY8" fmla="*/ 1322283 h 1516910"/>
                <a:gd name="connsiteX9" fmla="*/ 625743 w 1412261"/>
                <a:gd name="connsiteY9" fmla="*/ 1323076 h 1516910"/>
                <a:gd name="connsiteX10" fmla="*/ 647967 w 1412261"/>
                <a:gd name="connsiteY10" fmla="*/ 1411182 h 1516910"/>
                <a:gd name="connsiteX11" fmla="*/ 486836 w 1412261"/>
                <a:gd name="connsiteY11" fmla="*/ 1453251 h 1516910"/>
                <a:gd name="connsiteX12" fmla="*/ 509061 w 1412261"/>
                <a:gd name="connsiteY12" fmla="*/ 1516751 h 1516910"/>
                <a:gd name="connsiteX13" fmla="*/ 1376630 w 1412261"/>
                <a:gd name="connsiteY13" fmla="*/ 1469920 h 1516910"/>
                <a:gd name="connsiteX14" fmla="*/ 1391711 w 1412261"/>
                <a:gd name="connsiteY14" fmla="*/ 1399276 h 1516910"/>
                <a:gd name="connsiteX15" fmla="*/ 1177398 w 1412261"/>
                <a:gd name="connsiteY15" fmla="*/ 1370701 h 1516910"/>
                <a:gd name="connsiteX16" fmla="*/ 1074211 w 1412261"/>
                <a:gd name="connsiteY16" fmla="*/ 1265926 h 1516910"/>
                <a:gd name="connsiteX17" fmla="*/ 1023411 w 1412261"/>
                <a:gd name="connsiteY17" fmla="*/ 1056376 h 1516910"/>
                <a:gd name="connsiteX18" fmla="*/ 956736 w 1412261"/>
                <a:gd name="connsiteY18" fmla="*/ 1173851 h 1516910"/>
                <a:gd name="connsiteX19" fmla="*/ 1003567 w 1412261"/>
                <a:gd name="connsiteY19" fmla="*/ 1373876 h 1516910"/>
                <a:gd name="connsiteX20" fmla="*/ 805130 w 1412261"/>
                <a:gd name="connsiteY20" fmla="*/ 1383401 h 1516910"/>
                <a:gd name="connsiteX21" fmla="*/ 804336 w 1412261"/>
                <a:gd name="connsiteY21" fmla="*/ 1304026 h 1516910"/>
                <a:gd name="connsiteX22" fmla="*/ 953561 w 1412261"/>
                <a:gd name="connsiteY22" fmla="*/ 1173851 h 1516910"/>
                <a:gd name="connsiteX23" fmla="*/ 1029761 w 1412261"/>
                <a:gd name="connsiteY23" fmla="*/ 1056376 h 1516910"/>
                <a:gd name="connsiteX24" fmla="*/ 1169461 w 1412261"/>
                <a:gd name="connsiteY24" fmla="*/ 738876 h 1516910"/>
                <a:gd name="connsiteX25" fmla="*/ 1278205 w 1412261"/>
                <a:gd name="connsiteY25" fmla="*/ 234051 h 1516910"/>
                <a:gd name="connsiteX26" fmla="*/ 1411555 w 1412261"/>
                <a:gd name="connsiteY26" fmla="*/ 207857 h 1516910"/>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9761 w 1412261"/>
                <a:gd name="connsiteY23" fmla="*/ 1056376 h 1517313"/>
                <a:gd name="connsiteX24" fmla="*/ 1169461 w 1412261"/>
                <a:gd name="connsiteY24" fmla="*/ 738876 h 1517313"/>
                <a:gd name="connsiteX25" fmla="*/ 1278205 w 1412261"/>
                <a:gd name="connsiteY25" fmla="*/ 234051 h 1517313"/>
                <a:gd name="connsiteX26" fmla="*/ 1411555 w 1412261"/>
                <a:gd name="connsiteY26" fmla="*/ 207857 h 1517313"/>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0236 w 1412261"/>
                <a:gd name="connsiteY23" fmla="*/ 1056376 h 1517313"/>
                <a:gd name="connsiteX24" fmla="*/ 1169461 w 1412261"/>
                <a:gd name="connsiteY24" fmla="*/ 738876 h 1517313"/>
                <a:gd name="connsiteX25" fmla="*/ 1278205 w 1412261"/>
                <a:gd name="connsiteY25" fmla="*/ 234051 h 1517313"/>
                <a:gd name="connsiteX26" fmla="*/ 1411555 w 1412261"/>
                <a:gd name="connsiteY26" fmla="*/ 207857 h 1517313"/>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0236 w 1412261"/>
                <a:gd name="connsiteY23" fmla="*/ 1056376 h 1517313"/>
                <a:gd name="connsiteX24" fmla="*/ 1169461 w 1412261"/>
                <a:gd name="connsiteY24" fmla="*/ 738876 h 1517313"/>
                <a:gd name="connsiteX25" fmla="*/ 1278205 w 1412261"/>
                <a:gd name="connsiteY25" fmla="*/ 234051 h 1517313"/>
                <a:gd name="connsiteX26" fmla="*/ 1411555 w 1412261"/>
                <a:gd name="connsiteY26" fmla="*/ 207857 h 1517313"/>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0236 w 1412261"/>
                <a:gd name="connsiteY23" fmla="*/ 1056376 h 1517313"/>
                <a:gd name="connsiteX24" fmla="*/ 1221849 w 1412261"/>
                <a:gd name="connsiteY24" fmla="*/ 631719 h 1517313"/>
                <a:gd name="connsiteX25" fmla="*/ 1278205 w 1412261"/>
                <a:gd name="connsiteY25" fmla="*/ 234051 h 1517313"/>
                <a:gd name="connsiteX26" fmla="*/ 1411555 w 1412261"/>
                <a:gd name="connsiteY26" fmla="*/ 207857 h 1517313"/>
                <a:gd name="connsiteX0" fmla="*/ 1411555 w 1412261"/>
                <a:gd name="connsiteY0" fmla="*/ 207857 h 1517313"/>
                <a:gd name="connsiteX1" fmla="*/ 1205180 w 1412261"/>
                <a:gd name="connsiteY1" fmla="*/ 30058 h 1517313"/>
                <a:gd name="connsiteX2" fmla="*/ 999598 w 1412261"/>
                <a:gd name="connsiteY2" fmla="*/ 42757 h 1517313"/>
                <a:gd name="connsiteX3" fmla="*/ 886092 w 1412261"/>
                <a:gd name="connsiteY3" fmla="*/ 286439 h 1517313"/>
                <a:gd name="connsiteX4" fmla="*/ 359836 w 1412261"/>
                <a:gd name="connsiteY4" fmla="*/ 745226 h 1517313"/>
                <a:gd name="connsiteX5" fmla="*/ 121711 w 1412261"/>
                <a:gd name="connsiteY5" fmla="*/ 1173851 h 1517313"/>
                <a:gd name="connsiteX6" fmla="*/ 1061 w 1412261"/>
                <a:gd name="connsiteY6" fmla="*/ 1281801 h 1517313"/>
                <a:gd name="connsiteX7" fmla="*/ 128061 w 1412261"/>
                <a:gd name="connsiteY7" fmla="*/ 1358001 h 1517313"/>
                <a:gd name="connsiteX8" fmla="*/ 497950 w 1412261"/>
                <a:gd name="connsiteY8" fmla="*/ 1322283 h 1517313"/>
                <a:gd name="connsiteX9" fmla="*/ 625743 w 1412261"/>
                <a:gd name="connsiteY9" fmla="*/ 1323076 h 1517313"/>
                <a:gd name="connsiteX10" fmla="*/ 647967 w 1412261"/>
                <a:gd name="connsiteY10" fmla="*/ 1411182 h 1517313"/>
                <a:gd name="connsiteX11" fmla="*/ 474930 w 1412261"/>
                <a:gd name="connsiteY11" fmla="*/ 1436582 h 1517313"/>
                <a:gd name="connsiteX12" fmla="*/ 509061 w 1412261"/>
                <a:gd name="connsiteY12" fmla="*/ 1516751 h 1517313"/>
                <a:gd name="connsiteX13" fmla="*/ 1376630 w 1412261"/>
                <a:gd name="connsiteY13" fmla="*/ 1469920 h 1517313"/>
                <a:gd name="connsiteX14" fmla="*/ 1391711 w 1412261"/>
                <a:gd name="connsiteY14" fmla="*/ 1399276 h 1517313"/>
                <a:gd name="connsiteX15" fmla="*/ 1177398 w 1412261"/>
                <a:gd name="connsiteY15" fmla="*/ 1370701 h 1517313"/>
                <a:gd name="connsiteX16" fmla="*/ 1074211 w 1412261"/>
                <a:gd name="connsiteY16" fmla="*/ 1265926 h 1517313"/>
                <a:gd name="connsiteX17" fmla="*/ 1023411 w 1412261"/>
                <a:gd name="connsiteY17" fmla="*/ 1056376 h 1517313"/>
                <a:gd name="connsiteX18" fmla="*/ 956736 w 1412261"/>
                <a:gd name="connsiteY18" fmla="*/ 1173851 h 1517313"/>
                <a:gd name="connsiteX19" fmla="*/ 1003567 w 1412261"/>
                <a:gd name="connsiteY19" fmla="*/ 1373876 h 1517313"/>
                <a:gd name="connsiteX20" fmla="*/ 805130 w 1412261"/>
                <a:gd name="connsiteY20" fmla="*/ 1383401 h 1517313"/>
                <a:gd name="connsiteX21" fmla="*/ 804336 w 1412261"/>
                <a:gd name="connsiteY21" fmla="*/ 1304026 h 1517313"/>
                <a:gd name="connsiteX22" fmla="*/ 953561 w 1412261"/>
                <a:gd name="connsiteY22" fmla="*/ 1173851 h 1517313"/>
                <a:gd name="connsiteX23" fmla="*/ 1020236 w 1412261"/>
                <a:gd name="connsiteY23" fmla="*/ 1056376 h 1517313"/>
                <a:gd name="connsiteX24" fmla="*/ 1221849 w 1412261"/>
                <a:gd name="connsiteY24" fmla="*/ 631719 h 1517313"/>
                <a:gd name="connsiteX25" fmla="*/ 1278205 w 1412261"/>
                <a:gd name="connsiteY25" fmla="*/ 234051 h 1517313"/>
                <a:gd name="connsiteX26" fmla="*/ 1411555 w 1412261"/>
                <a:gd name="connsiteY26" fmla="*/ 207857 h 1517313"/>
                <a:gd name="connsiteX0" fmla="*/ 1411555 w 1440793"/>
                <a:gd name="connsiteY0" fmla="*/ 207857 h 1512687"/>
                <a:gd name="connsiteX1" fmla="*/ 1205180 w 1440793"/>
                <a:gd name="connsiteY1" fmla="*/ 30058 h 1512687"/>
                <a:gd name="connsiteX2" fmla="*/ 999598 w 1440793"/>
                <a:gd name="connsiteY2" fmla="*/ 42757 h 1512687"/>
                <a:gd name="connsiteX3" fmla="*/ 886092 w 1440793"/>
                <a:gd name="connsiteY3" fmla="*/ 286439 h 1512687"/>
                <a:gd name="connsiteX4" fmla="*/ 359836 w 1440793"/>
                <a:gd name="connsiteY4" fmla="*/ 745226 h 1512687"/>
                <a:gd name="connsiteX5" fmla="*/ 121711 w 1440793"/>
                <a:gd name="connsiteY5" fmla="*/ 1173851 h 1512687"/>
                <a:gd name="connsiteX6" fmla="*/ 1061 w 1440793"/>
                <a:gd name="connsiteY6" fmla="*/ 1281801 h 1512687"/>
                <a:gd name="connsiteX7" fmla="*/ 128061 w 1440793"/>
                <a:gd name="connsiteY7" fmla="*/ 1358001 h 1512687"/>
                <a:gd name="connsiteX8" fmla="*/ 497950 w 1440793"/>
                <a:gd name="connsiteY8" fmla="*/ 1322283 h 1512687"/>
                <a:gd name="connsiteX9" fmla="*/ 625743 w 1440793"/>
                <a:gd name="connsiteY9" fmla="*/ 1323076 h 1512687"/>
                <a:gd name="connsiteX10" fmla="*/ 647967 w 1440793"/>
                <a:gd name="connsiteY10" fmla="*/ 1411182 h 1512687"/>
                <a:gd name="connsiteX11" fmla="*/ 474930 w 1440793"/>
                <a:gd name="connsiteY11" fmla="*/ 1436582 h 1512687"/>
                <a:gd name="connsiteX12" fmla="*/ 709086 w 1440793"/>
                <a:gd name="connsiteY12" fmla="*/ 1511989 h 1512687"/>
                <a:gd name="connsiteX13" fmla="*/ 1376630 w 1440793"/>
                <a:gd name="connsiteY13" fmla="*/ 1469920 h 1512687"/>
                <a:gd name="connsiteX14" fmla="*/ 1391711 w 1440793"/>
                <a:gd name="connsiteY14" fmla="*/ 1399276 h 1512687"/>
                <a:gd name="connsiteX15" fmla="*/ 1177398 w 1440793"/>
                <a:gd name="connsiteY15" fmla="*/ 1370701 h 1512687"/>
                <a:gd name="connsiteX16" fmla="*/ 1074211 w 1440793"/>
                <a:gd name="connsiteY16" fmla="*/ 1265926 h 1512687"/>
                <a:gd name="connsiteX17" fmla="*/ 1023411 w 1440793"/>
                <a:gd name="connsiteY17" fmla="*/ 1056376 h 1512687"/>
                <a:gd name="connsiteX18" fmla="*/ 956736 w 1440793"/>
                <a:gd name="connsiteY18" fmla="*/ 1173851 h 1512687"/>
                <a:gd name="connsiteX19" fmla="*/ 1003567 w 1440793"/>
                <a:gd name="connsiteY19" fmla="*/ 1373876 h 1512687"/>
                <a:gd name="connsiteX20" fmla="*/ 805130 w 1440793"/>
                <a:gd name="connsiteY20" fmla="*/ 1383401 h 1512687"/>
                <a:gd name="connsiteX21" fmla="*/ 804336 w 1440793"/>
                <a:gd name="connsiteY21" fmla="*/ 1304026 h 1512687"/>
                <a:gd name="connsiteX22" fmla="*/ 953561 w 1440793"/>
                <a:gd name="connsiteY22" fmla="*/ 1173851 h 1512687"/>
                <a:gd name="connsiteX23" fmla="*/ 1020236 w 1440793"/>
                <a:gd name="connsiteY23" fmla="*/ 1056376 h 1512687"/>
                <a:gd name="connsiteX24" fmla="*/ 1221849 w 1440793"/>
                <a:gd name="connsiteY24" fmla="*/ 631719 h 1512687"/>
                <a:gd name="connsiteX25" fmla="*/ 1278205 w 1440793"/>
                <a:gd name="connsiteY25" fmla="*/ 234051 h 1512687"/>
                <a:gd name="connsiteX26" fmla="*/ 1411555 w 1440793"/>
                <a:gd name="connsiteY26" fmla="*/ 207857 h 1512687"/>
                <a:gd name="connsiteX0" fmla="*/ 1411555 w 1440793"/>
                <a:gd name="connsiteY0" fmla="*/ 207857 h 1513762"/>
                <a:gd name="connsiteX1" fmla="*/ 1205180 w 1440793"/>
                <a:gd name="connsiteY1" fmla="*/ 30058 h 1513762"/>
                <a:gd name="connsiteX2" fmla="*/ 999598 w 1440793"/>
                <a:gd name="connsiteY2" fmla="*/ 42757 h 1513762"/>
                <a:gd name="connsiteX3" fmla="*/ 886092 w 1440793"/>
                <a:gd name="connsiteY3" fmla="*/ 286439 h 1513762"/>
                <a:gd name="connsiteX4" fmla="*/ 359836 w 1440793"/>
                <a:gd name="connsiteY4" fmla="*/ 745226 h 1513762"/>
                <a:gd name="connsiteX5" fmla="*/ 121711 w 1440793"/>
                <a:gd name="connsiteY5" fmla="*/ 1173851 h 1513762"/>
                <a:gd name="connsiteX6" fmla="*/ 1061 w 1440793"/>
                <a:gd name="connsiteY6" fmla="*/ 1281801 h 1513762"/>
                <a:gd name="connsiteX7" fmla="*/ 128061 w 1440793"/>
                <a:gd name="connsiteY7" fmla="*/ 1358001 h 1513762"/>
                <a:gd name="connsiteX8" fmla="*/ 497950 w 1440793"/>
                <a:gd name="connsiteY8" fmla="*/ 1322283 h 1513762"/>
                <a:gd name="connsiteX9" fmla="*/ 625743 w 1440793"/>
                <a:gd name="connsiteY9" fmla="*/ 1323076 h 1513762"/>
                <a:gd name="connsiteX10" fmla="*/ 647967 w 1440793"/>
                <a:gd name="connsiteY10" fmla="*/ 1411182 h 1513762"/>
                <a:gd name="connsiteX11" fmla="*/ 709086 w 1440793"/>
                <a:gd name="connsiteY11" fmla="*/ 1511989 h 1513762"/>
                <a:gd name="connsiteX12" fmla="*/ 1376630 w 1440793"/>
                <a:gd name="connsiteY12" fmla="*/ 1469920 h 1513762"/>
                <a:gd name="connsiteX13" fmla="*/ 1391711 w 1440793"/>
                <a:gd name="connsiteY13" fmla="*/ 1399276 h 1513762"/>
                <a:gd name="connsiteX14" fmla="*/ 1177398 w 1440793"/>
                <a:gd name="connsiteY14" fmla="*/ 1370701 h 1513762"/>
                <a:gd name="connsiteX15" fmla="*/ 1074211 w 1440793"/>
                <a:gd name="connsiteY15" fmla="*/ 1265926 h 1513762"/>
                <a:gd name="connsiteX16" fmla="*/ 1023411 w 1440793"/>
                <a:gd name="connsiteY16" fmla="*/ 1056376 h 1513762"/>
                <a:gd name="connsiteX17" fmla="*/ 956736 w 1440793"/>
                <a:gd name="connsiteY17" fmla="*/ 1173851 h 1513762"/>
                <a:gd name="connsiteX18" fmla="*/ 1003567 w 1440793"/>
                <a:gd name="connsiteY18" fmla="*/ 1373876 h 1513762"/>
                <a:gd name="connsiteX19" fmla="*/ 805130 w 1440793"/>
                <a:gd name="connsiteY19" fmla="*/ 1383401 h 1513762"/>
                <a:gd name="connsiteX20" fmla="*/ 804336 w 1440793"/>
                <a:gd name="connsiteY20" fmla="*/ 1304026 h 1513762"/>
                <a:gd name="connsiteX21" fmla="*/ 953561 w 1440793"/>
                <a:gd name="connsiteY21" fmla="*/ 1173851 h 1513762"/>
                <a:gd name="connsiteX22" fmla="*/ 1020236 w 1440793"/>
                <a:gd name="connsiteY22" fmla="*/ 1056376 h 1513762"/>
                <a:gd name="connsiteX23" fmla="*/ 1221849 w 1440793"/>
                <a:gd name="connsiteY23" fmla="*/ 631719 h 1513762"/>
                <a:gd name="connsiteX24" fmla="*/ 1278205 w 1440793"/>
                <a:gd name="connsiteY24" fmla="*/ 234051 h 1513762"/>
                <a:gd name="connsiteX25" fmla="*/ 1411555 w 1440793"/>
                <a:gd name="connsiteY25" fmla="*/ 207857 h 1513762"/>
                <a:gd name="connsiteX0" fmla="*/ 1411555 w 1440793"/>
                <a:gd name="connsiteY0" fmla="*/ 207857 h 1518817"/>
                <a:gd name="connsiteX1" fmla="*/ 1205180 w 1440793"/>
                <a:gd name="connsiteY1" fmla="*/ 30058 h 1518817"/>
                <a:gd name="connsiteX2" fmla="*/ 999598 w 1440793"/>
                <a:gd name="connsiteY2" fmla="*/ 42757 h 1518817"/>
                <a:gd name="connsiteX3" fmla="*/ 886092 w 1440793"/>
                <a:gd name="connsiteY3" fmla="*/ 286439 h 1518817"/>
                <a:gd name="connsiteX4" fmla="*/ 359836 w 1440793"/>
                <a:gd name="connsiteY4" fmla="*/ 745226 h 1518817"/>
                <a:gd name="connsiteX5" fmla="*/ 121711 w 1440793"/>
                <a:gd name="connsiteY5" fmla="*/ 1173851 h 1518817"/>
                <a:gd name="connsiteX6" fmla="*/ 1061 w 1440793"/>
                <a:gd name="connsiteY6" fmla="*/ 1281801 h 1518817"/>
                <a:gd name="connsiteX7" fmla="*/ 128061 w 1440793"/>
                <a:gd name="connsiteY7" fmla="*/ 1358001 h 1518817"/>
                <a:gd name="connsiteX8" fmla="*/ 497950 w 1440793"/>
                <a:gd name="connsiteY8" fmla="*/ 1322283 h 1518817"/>
                <a:gd name="connsiteX9" fmla="*/ 625743 w 1440793"/>
                <a:gd name="connsiteY9" fmla="*/ 1323076 h 1518817"/>
                <a:gd name="connsiteX10" fmla="*/ 709086 w 1440793"/>
                <a:gd name="connsiteY10" fmla="*/ 1511989 h 1518817"/>
                <a:gd name="connsiteX11" fmla="*/ 1376630 w 1440793"/>
                <a:gd name="connsiteY11" fmla="*/ 1469920 h 1518817"/>
                <a:gd name="connsiteX12" fmla="*/ 1391711 w 1440793"/>
                <a:gd name="connsiteY12" fmla="*/ 1399276 h 1518817"/>
                <a:gd name="connsiteX13" fmla="*/ 1177398 w 1440793"/>
                <a:gd name="connsiteY13" fmla="*/ 1370701 h 1518817"/>
                <a:gd name="connsiteX14" fmla="*/ 1074211 w 1440793"/>
                <a:gd name="connsiteY14" fmla="*/ 1265926 h 1518817"/>
                <a:gd name="connsiteX15" fmla="*/ 1023411 w 1440793"/>
                <a:gd name="connsiteY15" fmla="*/ 1056376 h 1518817"/>
                <a:gd name="connsiteX16" fmla="*/ 956736 w 1440793"/>
                <a:gd name="connsiteY16" fmla="*/ 1173851 h 1518817"/>
                <a:gd name="connsiteX17" fmla="*/ 1003567 w 1440793"/>
                <a:gd name="connsiteY17" fmla="*/ 1373876 h 1518817"/>
                <a:gd name="connsiteX18" fmla="*/ 805130 w 1440793"/>
                <a:gd name="connsiteY18" fmla="*/ 1383401 h 1518817"/>
                <a:gd name="connsiteX19" fmla="*/ 804336 w 1440793"/>
                <a:gd name="connsiteY19" fmla="*/ 1304026 h 1518817"/>
                <a:gd name="connsiteX20" fmla="*/ 953561 w 1440793"/>
                <a:gd name="connsiteY20" fmla="*/ 1173851 h 1518817"/>
                <a:gd name="connsiteX21" fmla="*/ 1020236 w 1440793"/>
                <a:gd name="connsiteY21" fmla="*/ 1056376 h 1518817"/>
                <a:gd name="connsiteX22" fmla="*/ 1221849 w 1440793"/>
                <a:gd name="connsiteY22" fmla="*/ 631719 h 1518817"/>
                <a:gd name="connsiteX23" fmla="*/ 1278205 w 1440793"/>
                <a:gd name="connsiteY23" fmla="*/ 234051 h 1518817"/>
                <a:gd name="connsiteX24" fmla="*/ 1411555 w 1440793"/>
                <a:gd name="connsiteY24" fmla="*/ 207857 h 1518817"/>
                <a:gd name="connsiteX0" fmla="*/ 1411555 w 1440793"/>
                <a:gd name="connsiteY0" fmla="*/ 207857 h 1518817"/>
                <a:gd name="connsiteX1" fmla="*/ 1205180 w 1440793"/>
                <a:gd name="connsiteY1" fmla="*/ 30058 h 1518817"/>
                <a:gd name="connsiteX2" fmla="*/ 999598 w 1440793"/>
                <a:gd name="connsiteY2" fmla="*/ 42757 h 1518817"/>
                <a:gd name="connsiteX3" fmla="*/ 886092 w 1440793"/>
                <a:gd name="connsiteY3" fmla="*/ 286439 h 1518817"/>
                <a:gd name="connsiteX4" fmla="*/ 359836 w 1440793"/>
                <a:gd name="connsiteY4" fmla="*/ 745226 h 1518817"/>
                <a:gd name="connsiteX5" fmla="*/ 121711 w 1440793"/>
                <a:gd name="connsiteY5" fmla="*/ 1173851 h 1518817"/>
                <a:gd name="connsiteX6" fmla="*/ 1061 w 1440793"/>
                <a:gd name="connsiteY6" fmla="*/ 1281801 h 1518817"/>
                <a:gd name="connsiteX7" fmla="*/ 128061 w 1440793"/>
                <a:gd name="connsiteY7" fmla="*/ 1358001 h 1518817"/>
                <a:gd name="connsiteX8" fmla="*/ 497950 w 1440793"/>
                <a:gd name="connsiteY8" fmla="*/ 1322283 h 1518817"/>
                <a:gd name="connsiteX9" fmla="*/ 625743 w 1440793"/>
                <a:gd name="connsiteY9" fmla="*/ 1323076 h 1518817"/>
                <a:gd name="connsiteX10" fmla="*/ 709086 w 1440793"/>
                <a:gd name="connsiteY10" fmla="*/ 1511989 h 1518817"/>
                <a:gd name="connsiteX11" fmla="*/ 1376630 w 1440793"/>
                <a:gd name="connsiteY11" fmla="*/ 1469920 h 1518817"/>
                <a:gd name="connsiteX12" fmla="*/ 1391711 w 1440793"/>
                <a:gd name="connsiteY12" fmla="*/ 1399276 h 1518817"/>
                <a:gd name="connsiteX13" fmla="*/ 1177398 w 1440793"/>
                <a:gd name="connsiteY13" fmla="*/ 1370701 h 1518817"/>
                <a:gd name="connsiteX14" fmla="*/ 1074211 w 1440793"/>
                <a:gd name="connsiteY14" fmla="*/ 1265926 h 1518817"/>
                <a:gd name="connsiteX15" fmla="*/ 1023411 w 1440793"/>
                <a:gd name="connsiteY15" fmla="*/ 1056376 h 1518817"/>
                <a:gd name="connsiteX16" fmla="*/ 956736 w 1440793"/>
                <a:gd name="connsiteY16" fmla="*/ 1173851 h 1518817"/>
                <a:gd name="connsiteX17" fmla="*/ 1003567 w 1440793"/>
                <a:gd name="connsiteY17" fmla="*/ 1373876 h 1518817"/>
                <a:gd name="connsiteX18" fmla="*/ 868630 w 1440793"/>
                <a:gd name="connsiteY18" fmla="*/ 1383401 h 1518817"/>
                <a:gd name="connsiteX19" fmla="*/ 804336 w 1440793"/>
                <a:gd name="connsiteY19" fmla="*/ 1304026 h 1518817"/>
                <a:gd name="connsiteX20" fmla="*/ 953561 w 1440793"/>
                <a:gd name="connsiteY20" fmla="*/ 1173851 h 1518817"/>
                <a:gd name="connsiteX21" fmla="*/ 1020236 w 1440793"/>
                <a:gd name="connsiteY21" fmla="*/ 1056376 h 1518817"/>
                <a:gd name="connsiteX22" fmla="*/ 1221849 w 1440793"/>
                <a:gd name="connsiteY22" fmla="*/ 631719 h 1518817"/>
                <a:gd name="connsiteX23" fmla="*/ 1278205 w 1440793"/>
                <a:gd name="connsiteY23" fmla="*/ 234051 h 1518817"/>
                <a:gd name="connsiteX24" fmla="*/ 1411555 w 1440793"/>
                <a:gd name="connsiteY24" fmla="*/ 207857 h 1518817"/>
                <a:gd name="connsiteX0" fmla="*/ 1411555 w 1433049"/>
                <a:gd name="connsiteY0" fmla="*/ 207857 h 1513053"/>
                <a:gd name="connsiteX1" fmla="*/ 1205180 w 1433049"/>
                <a:gd name="connsiteY1" fmla="*/ 30058 h 1513053"/>
                <a:gd name="connsiteX2" fmla="*/ 999598 w 1433049"/>
                <a:gd name="connsiteY2" fmla="*/ 42757 h 1513053"/>
                <a:gd name="connsiteX3" fmla="*/ 886092 w 1433049"/>
                <a:gd name="connsiteY3" fmla="*/ 286439 h 1513053"/>
                <a:gd name="connsiteX4" fmla="*/ 359836 w 1433049"/>
                <a:gd name="connsiteY4" fmla="*/ 745226 h 1513053"/>
                <a:gd name="connsiteX5" fmla="*/ 121711 w 1433049"/>
                <a:gd name="connsiteY5" fmla="*/ 1173851 h 1513053"/>
                <a:gd name="connsiteX6" fmla="*/ 1061 w 1433049"/>
                <a:gd name="connsiteY6" fmla="*/ 1281801 h 1513053"/>
                <a:gd name="connsiteX7" fmla="*/ 128061 w 1433049"/>
                <a:gd name="connsiteY7" fmla="*/ 1358001 h 1513053"/>
                <a:gd name="connsiteX8" fmla="*/ 497950 w 1433049"/>
                <a:gd name="connsiteY8" fmla="*/ 1322283 h 1513053"/>
                <a:gd name="connsiteX9" fmla="*/ 625743 w 1433049"/>
                <a:gd name="connsiteY9" fmla="*/ 1323076 h 1513053"/>
                <a:gd name="connsiteX10" fmla="*/ 820211 w 1433049"/>
                <a:gd name="connsiteY10" fmla="*/ 1505639 h 1513053"/>
                <a:gd name="connsiteX11" fmla="*/ 1376630 w 1433049"/>
                <a:gd name="connsiteY11" fmla="*/ 1469920 h 1513053"/>
                <a:gd name="connsiteX12" fmla="*/ 1391711 w 1433049"/>
                <a:gd name="connsiteY12" fmla="*/ 1399276 h 1513053"/>
                <a:gd name="connsiteX13" fmla="*/ 1177398 w 1433049"/>
                <a:gd name="connsiteY13" fmla="*/ 1370701 h 1513053"/>
                <a:gd name="connsiteX14" fmla="*/ 1074211 w 1433049"/>
                <a:gd name="connsiteY14" fmla="*/ 1265926 h 1513053"/>
                <a:gd name="connsiteX15" fmla="*/ 1023411 w 1433049"/>
                <a:gd name="connsiteY15" fmla="*/ 1056376 h 1513053"/>
                <a:gd name="connsiteX16" fmla="*/ 956736 w 1433049"/>
                <a:gd name="connsiteY16" fmla="*/ 1173851 h 1513053"/>
                <a:gd name="connsiteX17" fmla="*/ 1003567 w 1433049"/>
                <a:gd name="connsiteY17" fmla="*/ 1373876 h 1513053"/>
                <a:gd name="connsiteX18" fmla="*/ 868630 w 1433049"/>
                <a:gd name="connsiteY18" fmla="*/ 1383401 h 1513053"/>
                <a:gd name="connsiteX19" fmla="*/ 804336 w 1433049"/>
                <a:gd name="connsiteY19" fmla="*/ 1304026 h 1513053"/>
                <a:gd name="connsiteX20" fmla="*/ 953561 w 1433049"/>
                <a:gd name="connsiteY20" fmla="*/ 1173851 h 1513053"/>
                <a:gd name="connsiteX21" fmla="*/ 1020236 w 1433049"/>
                <a:gd name="connsiteY21" fmla="*/ 1056376 h 1513053"/>
                <a:gd name="connsiteX22" fmla="*/ 1221849 w 1433049"/>
                <a:gd name="connsiteY22" fmla="*/ 631719 h 1513053"/>
                <a:gd name="connsiteX23" fmla="*/ 1278205 w 1433049"/>
                <a:gd name="connsiteY23" fmla="*/ 234051 h 1513053"/>
                <a:gd name="connsiteX24" fmla="*/ 1411555 w 1433049"/>
                <a:gd name="connsiteY24" fmla="*/ 207857 h 1513053"/>
                <a:gd name="connsiteX0" fmla="*/ 1411555 w 1433049"/>
                <a:gd name="connsiteY0" fmla="*/ 207857 h 1507306"/>
                <a:gd name="connsiteX1" fmla="*/ 1205180 w 1433049"/>
                <a:gd name="connsiteY1" fmla="*/ 30058 h 1507306"/>
                <a:gd name="connsiteX2" fmla="*/ 999598 w 1433049"/>
                <a:gd name="connsiteY2" fmla="*/ 42757 h 1507306"/>
                <a:gd name="connsiteX3" fmla="*/ 886092 w 1433049"/>
                <a:gd name="connsiteY3" fmla="*/ 286439 h 1507306"/>
                <a:gd name="connsiteX4" fmla="*/ 359836 w 1433049"/>
                <a:gd name="connsiteY4" fmla="*/ 745226 h 1507306"/>
                <a:gd name="connsiteX5" fmla="*/ 121711 w 1433049"/>
                <a:gd name="connsiteY5" fmla="*/ 1173851 h 1507306"/>
                <a:gd name="connsiteX6" fmla="*/ 1061 w 1433049"/>
                <a:gd name="connsiteY6" fmla="*/ 1281801 h 1507306"/>
                <a:gd name="connsiteX7" fmla="*/ 128061 w 1433049"/>
                <a:gd name="connsiteY7" fmla="*/ 1358001 h 1507306"/>
                <a:gd name="connsiteX8" fmla="*/ 497950 w 1433049"/>
                <a:gd name="connsiteY8" fmla="*/ 1322283 h 1507306"/>
                <a:gd name="connsiteX9" fmla="*/ 625743 w 1433049"/>
                <a:gd name="connsiteY9" fmla="*/ 1323076 h 1507306"/>
                <a:gd name="connsiteX10" fmla="*/ 820211 w 1433049"/>
                <a:gd name="connsiteY10" fmla="*/ 1505639 h 1507306"/>
                <a:gd name="connsiteX11" fmla="*/ 1376630 w 1433049"/>
                <a:gd name="connsiteY11" fmla="*/ 1469920 h 1507306"/>
                <a:gd name="connsiteX12" fmla="*/ 1391711 w 1433049"/>
                <a:gd name="connsiteY12" fmla="*/ 1399276 h 1507306"/>
                <a:gd name="connsiteX13" fmla="*/ 1177398 w 1433049"/>
                <a:gd name="connsiteY13" fmla="*/ 1370701 h 1507306"/>
                <a:gd name="connsiteX14" fmla="*/ 1074211 w 1433049"/>
                <a:gd name="connsiteY14" fmla="*/ 1265926 h 1507306"/>
                <a:gd name="connsiteX15" fmla="*/ 1023411 w 1433049"/>
                <a:gd name="connsiteY15" fmla="*/ 1056376 h 1507306"/>
                <a:gd name="connsiteX16" fmla="*/ 956736 w 1433049"/>
                <a:gd name="connsiteY16" fmla="*/ 1173851 h 1507306"/>
                <a:gd name="connsiteX17" fmla="*/ 1003567 w 1433049"/>
                <a:gd name="connsiteY17" fmla="*/ 1373876 h 1507306"/>
                <a:gd name="connsiteX18" fmla="*/ 868630 w 1433049"/>
                <a:gd name="connsiteY18" fmla="*/ 1383401 h 1507306"/>
                <a:gd name="connsiteX19" fmla="*/ 804336 w 1433049"/>
                <a:gd name="connsiteY19" fmla="*/ 1304026 h 1507306"/>
                <a:gd name="connsiteX20" fmla="*/ 953561 w 1433049"/>
                <a:gd name="connsiteY20" fmla="*/ 1173851 h 1507306"/>
                <a:gd name="connsiteX21" fmla="*/ 1020236 w 1433049"/>
                <a:gd name="connsiteY21" fmla="*/ 1056376 h 1507306"/>
                <a:gd name="connsiteX22" fmla="*/ 1221849 w 1433049"/>
                <a:gd name="connsiteY22" fmla="*/ 631719 h 1507306"/>
                <a:gd name="connsiteX23" fmla="*/ 1278205 w 1433049"/>
                <a:gd name="connsiteY23" fmla="*/ 234051 h 1507306"/>
                <a:gd name="connsiteX24" fmla="*/ 1411555 w 1433049"/>
                <a:gd name="connsiteY24" fmla="*/ 207857 h 1507306"/>
                <a:gd name="connsiteX0" fmla="*/ 1411555 w 1433049"/>
                <a:gd name="connsiteY0" fmla="*/ 207857 h 1512634"/>
                <a:gd name="connsiteX1" fmla="*/ 1205180 w 1433049"/>
                <a:gd name="connsiteY1" fmla="*/ 30058 h 1512634"/>
                <a:gd name="connsiteX2" fmla="*/ 999598 w 1433049"/>
                <a:gd name="connsiteY2" fmla="*/ 42757 h 1512634"/>
                <a:gd name="connsiteX3" fmla="*/ 886092 w 1433049"/>
                <a:gd name="connsiteY3" fmla="*/ 286439 h 1512634"/>
                <a:gd name="connsiteX4" fmla="*/ 359836 w 1433049"/>
                <a:gd name="connsiteY4" fmla="*/ 745226 h 1512634"/>
                <a:gd name="connsiteX5" fmla="*/ 121711 w 1433049"/>
                <a:gd name="connsiteY5" fmla="*/ 1173851 h 1512634"/>
                <a:gd name="connsiteX6" fmla="*/ 1061 w 1433049"/>
                <a:gd name="connsiteY6" fmla="*/ 1281801 h 1512634"/>
                <a:gd name="connsiteX7" fmla="*/ 128061 w 1433049"/>
                <a:gd name="connsiteY7" fmla="*/ 1358001 h 1512634"/>
                <a:gd name="connsiteX8" fmla="*/ 497950 w 1433049"/>
                <a:gd name="connsiteY8" fmla="*/ 1322283 h 1512634"/>
                <a:gd name="connsiteX9" fmla="*/ 657493 w 1433049"/>
                <a:gd name="connsiteY9" fmla="*/ 1329426 h 1512634"/>
                <a:gd name="connsiteX10" fmla="*/ 820211 w 1433049"/>
                <a:gd name="connsiteY10" fmla="*/ 1505639 h 1512634"/>
                <a:gd name="connsiteX11" fmla="*/ 1376630 w 1433049"/>
                <a:gd name="connsiteY11" fmla="*/ 1469920 h 1512634"/>
                <a:gd name="connsiteX12" fmla="*/ 1391711 w 1433049"/>
                <a:gd name="connsiteY12" fmla="*/ 1399276 h 1512634"/>
                <a:gd name="connsiteX13" fmla="*/ 1177398 w 1433049"/>
                <a:gd name="connsiteY13" fmla="*/ 1370701 h 1512634"/>
                <a:gd name="connsiteX14" fmla="*/ 1074211 w 1433049"/>
                <a:gd name="connsiteY14" fmla="*/ 1265926 h 1512634"/>
                <a:gd name="connsiteX15" fmla="*/ 1023411 w 1433049"/>
                <a:gd name="connsiteY15" fmla="*/ 1056376 h 1512634"/>
                <a:gd name="connsiteX16" fmla="*/ 956736 w 1433049"/>
                <a:gd name="connsiteY16" fmla="*/ 1173851 h 1512634"/>
                <a:gd name="connsiteX17" fmla="*/ 1003567 w 1433049"/>
                <a:gd name="connsiteY17" fmla="*/ 1373876 h 1512634"/>
                <a:gd name="connsiteX18" fmla="*/ 868630 w 1433049"/>
                <a:gd name="connsiteY18" fmla="*/ 1383401 h 1512634"/>
                <a:gd name="connsiteX19" fmla="*/ 804336 w 1433049"/>
                <a:gd name="connsiteY19" fmla="*/ 1304026 h 1512634"/>
                <a:gd name="connsiteX20" fmla="*/ 953561 w 1433049"/>
                <a:gd name="connsiteY20" fmla="*/ 1173851 h 1512634"/>
                <a:gd name="connsiteX21" fmla="*/ 1020236 w 1433049"/>
                <a:gd name="connsiteY21" fmla="*/ 1056376 h 1512634"/>
                <a:gd name="connsiteX22" fmla="*/ 1221849 w 1433049"/>
                <a:gd name="connsiteY22" fmla="*/ 631719 h 1512634"/>
                <a:gd name="connsiteX23" fmla="*/ 1278205 w 1433049"/>
                <a:gd name="connsiteY23" fmla="*/ 234051 h 1512634"/>
                <a:gd name="connsiteX24" fmla="*/ 1411555 w 1433049"/>
                <a:gd name="connsiteY24" fmla="*/ 207857 h 151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33049" h="1512634">
                  <a:moveTo>
                    <a:pt x="1411555" y="207857"/>
                  </a:moveTo>
                  <a:cubicBezTo>
                    <a:pt x="1423792" y="157818"/>
                    <a:pt x="1273839" y="57575"/>
                    <a:pt x="1205180" y="30058"/>
                  </a:cubicBezTo>
                  <a:cubicBezTo>
                    <a:pt x="1136521" y="2541"/>
                    <a:pt x="1090879" y="-26167"/>
                    <a:pt x="999598" y="42757"/>
                  </a:cubicBezTo>
                  <a:cubicBezTo>
                    <a:pt x="945154" y="83866"/>
                    <a:pt x="992719" y="169361"/>
                    <a:pt x="886092" y="286439"/>
                  </a:cubicBezTo>
                  <a:cubicBezTo>
                    <a:pt x="779465" y="403517"/>
                    <a:pt x="647967" y="425609"/>
                    <a:pt x="359836" y="745226"/>
                  </a:cubicBezTo>
                  <a:cubicBezTo>
                    <a:pt x="280461" y="852382"/>
                    <a:pt x="201086" y="1030976"/>
                    <a:pt x="121711" y="1173851"/>
                  </a:cubicBezTo>
                  <a:cubicBezTo>
                    <a:pt x="81494" y="1209834"/>
                    <a:pt x="15084" y="1224387"/>
                    <a:pt x="1061" y="1281801"/>
                  </a:cubicBezTo>
                  <a:cubicBezTo>
                    <a:pt x="-6226" y="1311634"/>
                    <a:pt x="22757" y="1347947"/>
                    <a:pt x="128061" y="1358001"/>
                  </a:cubicBezTo>
                  <a:cubicBezTo>
                    <a:pt x="236276" y="1355620"/>
                    <a:pt x="389735" y="1324664"/>
                    <a:pt x="497950" y="1322283"/>
                  </a:cubicBezTo>
                  <a:cubicBezTo>
                    <a:pt x="540548" y="1322547"/>
                    <a:pt x="603783" y="1298867"/>
                    <a:pt x="657493" y="1329426"/>
                  </a:cubicBezTo>
                  <a:cubicBezTo>
                    <a:pt x="711203" y="1359985"/>
                    <a:pt x="700355" y="1482223"/>
                    <a:pt x="820211" y="1505639"/>
                  </a:cubicBezTo>
                  <a:cubicBezTo>
                    <a:pt x="940067" y="1529055"/>
                    <a:pt x="1281380" y="1487647"/>
                    <a:pt x="1376630" y="1469920"/>
                  </a:cubicBezTo>
                  <a:cubicBezTo>
                    <a:pt x="1471880" y="1452193"/>
                    <a:pt x="1424916" y="1415813"/>
                    <a:pt x="1391711" y="1399276"/>
                  </a:cubicBezTo>
                  <a:cubicBezTo>
                    <a:pt x="1358506" y="1382739"/>
                    <a:pt x="1240104" y="1391339"/>
                    <a:pt x="1177398" y="1370701"/>
                  </a:cubicBezTo>
                  <a:cubicBezTo>
                    <a:pt x="1100140" y="1371494"/>
                    <a:pt x="1108607" y="1300851"/>
                    <a:pt x="1074211" y="1265926"/>
                  </a:cubicBezTo>
                  <a:lnTo>
                    <a:pt x="1023411" y="1056376"/>
                  </a:lnTo>
                  <a:lnTo>
                    <a:pt x="956736" y="1173851"/>
                  </a:lnTo>
                  <a:lnTo>
                    <a:pt x="1003567" y="1373876"/>
                  </a:lnTo>
                  <a:lnTo>
                    <a:pt x="868630" y="1383401"/>
                  </a:lnTo>
                  <a:cubicBezTo>
                    <a:pt x="835425" y="1371759"/>
                    <a:pt x="790181" y="1338951"/>
                    <a:pt x="804336" y="1304026"/>
                  </a:cubicBezTo>
                  <a:cubicBezTo>
                    <a:pt x="818491" y="1269101"/>
                    <a:pt x="903819" y="1217243"/>
                    <a:pt x="953561" y="1173851"/>
                  </a:cubicBezTo>
                  <a:lnTo>
                    <a:pt x="1020236" y="1056376"/>
                  </a:lnTo>
                  <a:cubicBezTo>
                    <a:pt x="1056219" y="983880"/>
                    <a:pt x="1178854" y="768773"/>
                    <a:pt x="1221849" y="631719"/>
                  </a:cubicBezTo>
                  <a:cubicBezTo>
                    <a:pt x="1264844" y="494665"/>
                    <a:pt x="1273575" y="372561"/>
                    <a:pt x="1278205" y="234051"/>
                  </a:cubicBezTo>
                  <a:cubicBezTo>
                    <a:pt x="1349907" y="211032"/>
                    <a:pt x="1399969" y="255235"/>
                    <a:pt x="1411555" y="207857"/>
                  </a:cubicBezTo>
                  <a:close/>
                </a:path>
              </a:pathLst>
            </a:custGeom>
            <a:solidFill>
              <a:srgbClr val="C1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4203510" y="709684"/>
              <a:ext cx="2188157" cy="5404513"/>
            </a:xfrm>
            <a:custGeom>
              <a:avLst/>
              <a:gdLst>
                <a:gd name="connsiteX0" fmla="*/ 0 w 2183642"/>
                <a:gd name="connsiteY0" fmla="*/ 3616656 h 5404513"/>
                <a:gd name="connsiteX1" fmla="*/ 150126 w 2183642"/>
                <a:gd name="connsiteY1" fmla="*/ 586853 h 5404513"/>
                <a:gd name="connsiteX2" fmla="*/ 1132765 w 2183642"/>
                <a:gd name="connsiteY2" fmla="*/ 0 h 5404513"/>
                <a:gd name="connsiteX3" fmla="*/ 2183642 w 2183642"/>
                <a:gd name="connsiteY3" fmla="*/ 1023582 h 5404513"/>
                <a:gd name="connsiteX4" fmla="*/ 2047165 w 2183642"/>
                <a:gd name="connsiteY4" fmla="*/ 4763068 h 5404513"/>
                <a:gd name="connsiteX5" fmla="*/ 1037230 w 2183642"/>
                <a:gd name="connsiteY5" fmla="*/ 5404513 h 5404513"/>
                <a:gd name="connsiteX0" fmla="*/ 0 w 2183642"/>
                <a:gd name="connsiteY0" fmla="*/ 3616656 h 5404513"/>
                <a:gd name="connsiteX1" fmla="*/ 150126 w 2183642"/>
                <a:gd name="connsiteY1" fmla="*/ 586853 h 5404513"/>
                <a:gd name="connsiteX2" fmla="*/ 1132765 w 2183642"/>
                <a:gd name="connsiteY2" fmla="*/ 0 h 5404513"/>
                <a:gd name="connsiteX3" fmla="*/ 2183642 w 2183642"/>
                <a:gd name="connsiteY3" fmla="*/ 1023582 h 5404513"/>
                <a:gd name="connsiteX4" fmla="*/ 2047165 w 2183642"/>
                <a:gd name="connsiteY4" fmla="*/ 4763068 h 5404513"/>
                <a:gd name="connsiteX5" fmla="*/ 1037230 w 2183642"/>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 name="connsiteX0" fmla="*/ 0 w 2188157"/>
                <a:gd name="connsiteY0" fmla="*/ 3616656 h 5404513"/>
                <a:gd name="connsiteX1" fmla="*/ 150126 w 2188157"/>
                <a:gd name="connsiteY1" fmla="*/ 586853 h 5404513"/>
                <a:gd name="connsiteX2" fmla="*/ 1132765 w 2188157"/>
                <a:gd name="connsiteY2" fmla="*/ 0 h 5404513"/>
                <a:gd name="connsiteX3" fmla="*/ 2183642 w 2188157"/>
                <a:gd name="connsiteY3" fmla="*/ 1023582 h 5404513"/>
                <a:gd name="connsiteX4" fmla="*/ 2047165 w 2188157"/>
                <a:gd name="connsiteY4" fmla="*/ 4763068 h 5404513"/>
                <a:gd name="connsiteX5" fmla="*/ 1037230 w 2188157"/>
                <a:gd name="connsiteY5" fmla="*/ 5404513 h 540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8157" h="5404513">
                  <a:moveTo>
                    <a:pt x="0" y="3616656"/>
                  </a:moveTo>
                  <a:lnTo>
                    <a:pt x="150126" y="586853"/>
                  </a:lnTo>
                  <a:cubicBezTo>
                    <a:pt x="232403" y="69767"/>
                    <a:pt x="759976" y="356"/>
                    <a:pt x="1132765" y="0"/>
                  </a:cubicBezTo>
                  <a:cubicBezTo>
                    <a:pt x="2061701" y="22106"/>
                    <a:pt x="2219113" y="499032"/>
                    <a:pt x="2183642" y="1023582"/>
                  </a:cubicBezTo>
                  <a:lnTo>
                    <a:pt x="2047165" y="4763068"/>
                  </a:lnTo>
                  <a:cubicBezTo>
                    <a:pt x="1939120" y="5434083"/>
                    <a:pt x="1511987" y="5343098"/>
                    <a:pt x="1037230" y="5404513"/>
                  </a:cubicBezTo>
                </a:path>
              </a:pathLst>
            </a:custGeom>
            <a:noFill/>
            <a:ln w="50800" cap="rnd">
              <a:solidFill>
                <a:srgbClr val="01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3393" y="0"/>
            <a:ext cx="515721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descr="A picture containing stone, graffiti&#10;&#10;Description automatically generated">
            <a:extLst>
              <a:ext uri="{FF2B5EF4-FFF2-40B4-BE49-F238E27FC236}">
                <a16:creationId xmlns:a16="http://schemas.microsoft.com/office/drawing/2014/main" xmlns="" id="{B943DB8F-C42E-4909-A55D-9B883FFD2C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3392" y="0"/>
            <a:ext cx="5157216" cy="6858000"/>
          </a:xfrm>
          <a:prstGeom prst="rect">
            <a:avLst/>
          </a:prstGeom>
        </p:spPr>
      </p:pic>
      <p:sp>
        <p:nvSpPr>
          <p:cNvPr id="2" name="Text Placeholder 1"/>
          <p:cNvSpPr>
            <a:spLocks noGrp="1"/>
          </p:cNvSpPr>
          <p:nvPr>
            <p:ph type="body" sz="quarter" idx="10"/>
          </p:nvPr>
        </p:nvSpPr>
        <p:spPr/>
        <p:txBody>
          <a:bodyPr/>
          <a:lstStyle/>
          <a:p>
            <a:r>
              <a:rPr lang="en-US"/>
              <a:t>“Shasu of Yahweh” inscription from Soleb, 14th century BC</a:t>
            </a:r>
          </a:p>
        </p:txBody>
      </p:sp>
      <p:sp>
        <p:nvSpPr>
          <p:cNvPr id="3" name="Text Placeholder 2"/>
          <p:cNvSpPr>
            <a:spLocks noGrp="1"/>
          </p:cNvSpPr>
          <p:nvPr>
            <p:ph type="body" sz="quarter" idx="12"/>
          </p:nvPr>
        </p:nvSpPr>
        <p:spPr/>
        <p:txBody>
          <a:bodyPr/>
          <a:lstStyle/>
          <a:p>
            <a:r>
              <a:rPr lang="en-US" dirty="0"/>
              <a:t>17:14</a:t>
            </a:r>
          </a:p>
        </p:txBody>
      </p:sp>
      <p:sp>
        <p:nvSpPr>
          <p:cNvPr id="4" name="Title 3"/>
          <p:cNvSpPr>
            <a:spLocks noGrp="1"/>
          </p:cNvSpPr>
          <p:nvPr>
            <p:ph type="title"/>
          </p:nvPr>
        </p:nvSpPr>
        <p:spPr/>
        <p:txBody>
          <a:bodyPr/>
          <a:lstStyle/>
          <a:p>
            <a:r>
              <a:rPr lang="en-US" dirty="0"/>
              <a:t>For Yahweh had determined to defeat the good counsel of Ahithophel</a:t>
            </a:r>
          </a:p>
        </p:txBody>
      </p:sp>
    </p:spTree>
    <p:extLst>
      <p:ext uri="{BB962C8B-B14F-4D97-AF65-F5344CB8AC3E}">
        <p14:creationId xmlns:p14="http://schemas.microsoft.com/office/powerpoint/2010/main" val="4297170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xmlns="" id="{C1420AA6-0226-45B2-852C-D88A172C6B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8892"/>
            <a:ext cx="9144000" cy="6300216"/>
          </a:xfrm>
          <a:prstGeom prst="rect">
            <a:avLst/>
          </a:prstGeom>
        </p:spPr>
      </p:pic>
      <p:sp>
        <p:nvSpPr>
          <p:cNvPr id="2" name="Text Placeholder 1"/>
          <p:cNvSpPr>
            <a:spLocks noGrp="1"/>
          </p:cNvSpPr>
          <p:nvPr>
            <p:ph type="body" sz="quarter" idx="10"/>
          </p:nvPr>
        </p:nvSpPr>
        <p:spPr/>
        <p:txBody>
          <a:bodyPr/>
          <a:lstStyle/>
          <a:p>
            <a:r>
              <a:rPr lang="en-US" dirty="0"/>
              <a:t>Enemy falling from a wall, from Ashurnasirpal II’s northwest palace at Nimrud, 9th century BC</a:t>
            </a:r>
          </a:p>
        </p:txBody>
      </p:sp>
      <p:sp>
        <p:nvSpPr>
          <p:cNvPr id="3" name="Text Placeholder 2"/>
          <p:cNvSpPr>
            <a:spLocks noGrp="1"/>
          </p:cNvSpPr>
          <p:nvPr>
            <p:ph type="body" sz="quarter" idx="12"/>
          </p:nvPr>
        </p:nvSpPr>
        <p:spPr/>
        <p:txBody>
          <a:bodyPr/>
          <a:lstStyle/>
          <a:p>
            <a:r>
              <a:rPr lang="en-US" dirty="0"/>
              <a:t>17:14</a:t>
            </a:r>
          </a:p>
        </p:txBody>
      </p:sp>
      <p:sp>
        <p:nvSpPr>
          <p:cNvPr id="4" name="Title 3"/>
          <p:cNvSpPr>
            <a:spLocks noGrp="1"/>
          </p:cNvSpPr>
          <p:nvPr>
            <p:ph type="title"/>
          </p:nvPr>
        </p:nvSpPr>
        <p:spPr/>
        <p:txBody>
          <a:bodyPr/>
          <a:lstStyle/>
          <a:p>
            <a:r>
              <a:rPr lang="en-US" dirty="0"/>
              <a:t>So that Yahweh might bring disaster upon Absalom</a:t>
            </a:r>
          </a:p>
        </p:txBody>
      </p:sp>
    </p:spTree>
    <p:extLst>
      <p:ext uri="{BB962C8B-B14F-4D97-AF65-F5344CB8AC3E}">
        <p14:creationId xmlns:p14="http://schemas.microsoft.com/office/powerpoint/2010/main" val="7894959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tan high priest and son, bwb04180010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Samaritan high priest with his son on Mount Gerizim</a:t>
            </a:r>
          </a:p>
        </p:txBody>
      </p:sp>
      <p:sp>
        <p:nvSpPr>
          <p:cNvPr id="3" name="Text Placeholder 2"/>
          <p:cNvSpPr>
            <a:spLocks noGrp="1"/>
          </p:cNvSpPr>
          <p:nvPr>
            <p:ph type="body" sz="quarter" idx="12"/>
          </p:nvPr>
        </p:nvSpPr>
        <p:spPr/>
        <p:txBody>
          <a:bodyPr/>
          <a:lstStyle/>
          <a:p>
            <a:r>
              <a:rPr lang="en-US" dirty="0"/>
              <a:t>17:15</a:t>
            </a:r>
          </a:p>
        </p:txBody>
      </p:sp>
      <p:sp>
        <p:nvSpPr>
          <p:cNvPr id="4" name="Title 3"/>
          <p:cNvSpPr>
            <a:spLocks noGrp="1"/>
          </p:cNvSpPr>
          <p:nvPr>
            <p:ph type="title"/>
          </p:nvPr>
        </p:nvSpPr>
        <p:spPr/>
        <p:txBody>
          <a:bodyPr/>
          <a:lstStyle/>
          <a:p>
            <a:r>
              <a:rPr lang="en-US" dirty="0"/>
              <a:t>Then Hushai spoke to Zadok and </a:t>
            </a:r>
            <a:r>
              <a:rPr lang="en-US" dirty="0" err="1"/>
              <a:t>Abiathar</a:t>
            </a:r>
            <a:r>
              <a:rPr lang="en-US" dirty="0"/>
              <a:t> the priests</a:t>
            </a:r>
          </a:p>
        </p:txBody>
      </p:sp>
    </p:spTree>
    <p:extLst>
      <p:ext uri="{BB962C8B-B14F-4D97-AF65-F5344CB8AC3E}">
        <p14:creationId xmlns:p14="http://schemas.microsoft.com/office/powerpoint/2010/main" val="2290610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ernacle model high priest, tb0228047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Model of the high priest in a tabernacle model</a:t>
            </a:r>
          </a:p>
        </p:txBody>
      </p:sp>
      <p:sp>
        <p:nvSpPr>
          <p:cNvPr id="3" name="Text Placeholder 2"/>
          <p:cNvSpPr>
            <a:spLocks noGrp="1"/>
          </p:cNvSpPr>
          <p:nvPr>
            <p:ph type="body" sz="quarter" idx="12"/>
          </p:nvPr>
        </p:nvSpPr>
        <p:spPr/>
        <p:txBody>
          <a:bodyPr/>
          <a:lstStyle/>
          <a:p>
            <a:r>
              <a:rPr lang="en-US" dirty="0"/>
              <a:t>17:15</a:t>
            </a:r>
          </a:p>
        </p:txBody>
      </p:sp>
      <p:sp>
        <p:nvSpPr>
          <p:cNvPr id="4" name="Title 3"/>
          <p:cNvSpPr>
            <a:spLocks noGrp="1"/>
          </p:cNvSpPr>
          <p:nvPr>
            <p:ph type="title"/>
          </p:nvPr>
        </p:nvSpPr>
        <p:spPr/>
        <p:txBody>
          <a:bodyPr/>
          <a:lstStyle/>
          <a:p>
            <a:r>
              <a:rPr lang="en-US" dirty="0"/>
              <a:t>Then </a:t>
            </a:r>
            <a:r>
              <a:rPr lang="en-US" dirty="0" err="1"/>
              <a:t>Hushai</a:t>
            </a:r>
            <a:r>
              <a:rPr lang="en-US" dirty="0"/>
              <a:t> spoke to Zadok and </a:t>
            </a:r>
            <a:r>
              <a:rPr lang="en-US" dirty="0" err="1"/>
              <a:t>Abiathar</a:t>
            </a:r>
            <a:r>
              <a:rPr lang="en-US" dirty="0"/>
              <a:t> the priests</a:t>
            </a:r>
          </a:p>
        </p:txBody>
      </p:sp>
    </p:spTree>
    <p:extLst>
      <p:ext uri="{BB962C8B-B14F-4D97-AF65-F5344CB8AC3E}">
        <p14:creationId xmlns:p14="http://schemas.microsoft.com/office/powerpoint/2010/main" val="7864337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Fords of the Jordan River near Jericho (aerial view from the southwest)</a:t>
            </a:r>
          </a:p>
        </p:txBody>
      </p:sp>
      <p:sp>
        <p:nvSpPr>
          <p:cNvPr id="3" name="Text Placeholder 2"/>
          <p:cNvSpPr>
            <a:spLocks noGrp="1"/>
          </p:cNvSpPr>
          <p:nvPr>
            <p:ph type="body" sz="quarter" idx="12"/>
          </p:nvPr>
        </p:nvSpPr>
        <p:spPr/>
        <p:txBody>
          <a:bodyPr/>
          <a:lstStyle/>
          <a:p>
            <a:r>
              <a:rPr lang="is-IS" dirty="0"/>
              <a:t>17:16</a:t>
            </a:r>
            <a:endParaRPr lang="en-US" dirty="0"/>
          </a:p>
        </p:txBody>
      </p:sp>
      <p:sp>
        <p:nvSpPr>
          <p:cNvPr id="4" name="Title 3"/>
          <p:cNvSpPr>
            <a:spLocks noGrp="1"/>
          </p:cNvSpPr>
          <p:nvPr>
            <p:ph type="title"/>
          </p:nvPr>
        </p:nvSpPr>
        <p:spPr/>
        <p:txBody>
          <a:bodyPr/>
          <a:lstStyle/>
          <a:p>
            <a:r>
              <a:rPr lang="en-US" dirty="0"/>
              <a:t>Tell David, “Do not spend the night at the fords of the wilderness, but by all means pass over”</a:t>
            </a:r>
          </a:p>
        </p:txBody>
      </p:sp>
    </p:spTree>
    <p:extLst>
      <p:ext uri="{BB962C8B-B14F-4D97-AF65-F5344CB8AC3E}">
        <p14:creationId xmlns:p14="http://schemas.microsoft.com/office/powerpoint/2010/main" val="11904511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Fords of the Jordan River near Jericho (aerial view from the southwest)</a:t>
            </a:r>
          </a:p>
        </p:txBody>
      </p:sp>
      <p:sp>
        <p:nvSpPr>
          <p:cNvPr id="3" name="Text Placeholder 2"/>
          <p:cNvSpPr>
            <a:spLocks noGrp="1"/>
          </p:cNvSpPr>
          <p:nvPr>
            <p:ph type="body" sz="quarter" idx="12"/>
          </p:nvPr>
        </p:nvSpPr>
        <p:spPr/>
        <p:txBody>
          <a:bodyPr/>
          <a:lstStyle/>
          <a:p>
            <a:r>
              <a:rPr lang="is-IS" dirty="0"/>
              <a:t>17:16</a:t>
            </a:r>
            <a:endParaRPr lang="en-US" dirty="0"/>
          </a:p>
        </p:txBody>
      </p:sp>
      <p:sp>
        <p:nvSpPr>
          <p:cNvPr id="4" name="Title 3"/>
          <p:cNvSpPr>
            <a:spLocks noGrp="1"/>
          </p:cNvSpPr>
          <p:nvPr>
            <p:ph type="title"/>
          </p:nvPr>
        </p:nvSpPr>
        <p:spPr/>
        <p:txBody>
          <a:bodyPr/>
          <a:lstStyle/>
          <a:p>
            <a:r>
              <a:rPr lang="en-US" dirty="0"/>
              <a:t>Tell David, “Do not spend the night at the fords of the wilderness, but by all means pass over”</a:t>
            </a:r>
          </a:p>
        </p:txBody>
      </p:sp>
      <p:cxnSp>
        <p:nvCxnSpPr>
          <p:cNvPr id="7" name="Straight Arrow Connector 6">
            <a:extLst>
              <a:ext uri="{FF2B5EF4-FFF2-40B4-BE49-F238E27FC236}">
                <a16:creationId xmlns:a16="http://schemas.microsoft.com/office/drawing/2014/main" xmlns="" id="{DF15D025-6A43-974D-8A62-0E4202948EB2}"/>
              </a:ext>
            </a:extLst>
          </p:cNvPr>
          <p:cNvCxnSpPr>
            <a:cxnSpLocks/>
          </p:cNvCxnSpPr>
          <p:nvPr/>
        </p:nvCxnSpPr>
        <p:spPr>
          <a:xfrm>
            <a:off x="5960184" y="2721139"/>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xmlns="" id="{DF15D025-6A43-974D-8A62-0E4202948EB2}"/>
              </a:ext>
            </a:extLst>
          </p:cNvPr>
          <p:cNvCxnSpPr>
            <a:cxnSpLocks/>
          </p:cNvCxnSpPr>
          <p:nvPr/>
        </p:nvCxnSpPr>
        <p:spPr>
          <a:xfrm>
            <a:off x="6896355" y="2873249"/>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xmlns="" id="{DF15D025-6A43-974D-8A62-0E4202948EB2}"/>
              </a:ext>
            </a:extLst>
          </p:cNvPr>
          <p:cNvCxnSpPr>
            <a:cxnSpLocks/>
          </p:cNvCxnSpPr>
          <p:nvPr/>
        </p:nvCxnSpPr>
        <p:spPr>
          <a:xfrm>
            <a:off x="2846870" y="1880977"/>
            <a:ext cx="0" cy="56410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xmlns="" id="{DF15D025-6A43-974D-8A62-0E4202948EB2}"/>
              </a:ext>
            </a:extLst>
          </p:cNvPr>
          <p:cNvCxnSpPr>
            <a:cxnSpLocks/>
          </p:cNvCxnSpPr>
          <p:nvPr/>
        </p:nvCxnSpPr>
        <p:spPr>
          <a:xfrm>
            <a:off x="3202470" y="2148114"/>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xmlns="" id="{DF15D025-6A43-974D-8A62-0E4202948EB2}"/>
              </a:ext>
            </a:extLst>
          </p:cNvPr>
          <p:cNvCxnSpPr>
            <a:cxnSpLocks/>
          </p:cNvCxnSpPr>
          <p:nvPr/>
        </p:nvCxnSpPr>
        <p:spPr>
          <a:xfrm>
            <a:off x="1881670" y="2140857"/>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2" name="Text Box 12">
            <a:extLst>
              <a:ext uri="{FF2B5EF4-FFF2-40B4-BE49-F238E27FC236}">
                <a16:creationId xmlns:a16="http://schemas.microsoft.com/office/drawing/2014/main" xmlns="" id="{56C3D589-9F2B-4DF6-95EC-73FB2C97759C}"/>
              </a:ext>
            </a:extLst>
          </p:cNvPr>
          <p:cNvSpPr txBox="1">
            <a:spLocks noChangeArrowheads="1"/>
          </p:cNvSpPr>
          <p:nvPr/>
        </p:nvSpPr>
        <p:spPr bwMode="auto">
          <a:xfrm>
            <a:off x="806813" y="1833385"/>
            <a:ext cx="1680268"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Mandesi</a:t>
            </a:r>
            <a:r>
              <a:rPr lang="en-US" sz="1800" dirty="0"/>
              <a:t> ford</a:t>
            </a:r>
          </a:p>
        </p:txBody>
      </p:sp>
      <p:sp>
        <p:nvSpPr>
          <p:cNvPr id="13" name="Text Box 12">
            <a:extLst>
              <a:ext uri="{FF2B5EF4-FFF2-40B4-BE49-F238E27FC236}">
                <a16:creationId xmlns:a16="http://schemas.microsoft.com/office/drawing/2014/main" xmlns="" id="{21E19D8F-E0DE-4B15-8679-6BEA113A97F0}"/>
              </a:ext>
            </a:extLst>
          </p:cNvPr>
          <p:cNvSpPr txBox="1">
            <a:spLocks noChangeArrowheads="1"/>
          </p:cNvSpPr>
          <p:nvPr/>
        </p:nvSpPr>
        <p:spPr bwMode="auto">
          <a:xfrm>
            <a:off x="2110992" y="1580638"/>
            <a:ext cx="1946367"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Umm </a:t>
            </a:r>
            <a:r>
              <a:rPr lang="en-US" sz="1800" dirty="0" err="1"/>
              <a:t>Enkhola</a:t>
            </a:r>
            <a:r>
              <a:rPr lang="en-US" sz="1800" dirty="0"/>
              <a:t> ford</a:t>
            </a:r>
          </a:p>
        </p:txBody>
      </p:sp>
      <p:sp>
        <p:nvSpPr>
          <p:cNvPr id="14" name="Text Box 12">
            <a:extLst>
              <a:ext uri="{FF2B5EF4-FFF2-40B4-BE49-F238E27FC236}">
                <a16:creationId xmlns:a16="http://schemas.microsoft.com/office/drawing/2014/main" xmlns="" id="{B33AAE2E-69FA-41D1-A65E-D676316F675E}"/>
              </a:ext>
            </a:extLst>
          </p:cNvPr>
          <p:cNvSpPr txBox="1">
            <a:spLocks noChangeArrowheads="1"/>
          </p:cNvSpPr>
          <p:nvPr/>
        </p:nvSpPr>
        <p:spPr bwMode="auto">
          <a:xfrm>
            <a:off x="2931629" y="1871907"/>
            <a:ext cx="1967205"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Ghoraniyeh</a:t>
            </a:r>
            <a:r>
              <a:rPr lang="en-US" sz="1800" dirty="0"/>
              <a:t> ford</a:t>
            </a:r>
          </a:p>
        </p:txBody>
      </p:sp>
      <p:sp>
        <p:nvSpPr>
          <p:cNvPr id="15" name="Text Box 12">
            <a:extLst>
              <a:ext uri="{FF2B5EF4-FFF2-40B4-BE49-F238E27FC236}">
                <a16:creationId xmlns:a16="http://schemas.microsoft.com/office/drawing/2014/main" xmlns="" id="{782DF714-A332-4FCF-9972-39DE5D0380B0}"/>
              </a:ext>
            </a:extLst>
          </p:cNvPr>
          <p:cNvSpPr txBox="1">
            <a:spLocks noChangeArrowheads="1"/>
          </p:cNvSpPr>
          <p:nvPr/>
        </p:nvSpPr>
        <p:spPr bwMode="auto">
          <a:xfrm>
            <a:off x="5137324" y="2421010"/>
            <a:ext cx="1226619"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err="1"/>
              <a:t>Hajlah</a:t>
            </a:r>
            <a:r>
              <a:rPr lang="en-US" sz="1800" dirty="0"/>
              <a:t> ford</a:t>
            </a:r>
          </a:p>
        </p:txBody>
      </p:sp>
      <p:sp>
        <p:nvSpPr>
          <p:cNvPr id="16" name="Text Box 12">
            <a:extLst>
              <a:ext uri="{FF2B5EF4-FFF2-40B4-BE49-F238E27FC236}">
                <a16:creationId xmlns:a16="http://schemas.microsoft.com/office/drawing/2014/main" xmlns="" id="{AB2EBC15-054A-468A-944A-946158462CA9}"/>
              </a:ext>
            </a:extLst>
          </p:cNvPr>
          <p:cNvSpPr txBox="1">
            <a:spLocks noChangeArrowheads="1"/>
          </p:cNvSpPr>
          <p:nvPr/>
        </p:nvSpPr>
        <p:spPr bwMode="auto">
          <a:xfrm>
            <a:off x="6530316" y="2570319"/>
            <a:ext cx="1374094"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Henu</a:t>
            </a:r>
            <a:r>
              <a:rPr lang="en-US" sz="1800" dirty="0"/>
              <a:t> ford</a:t>
            </a:r>
          </a:p>
        </p:txBody>
      </p:sp>
      <p:cxnSp>
        <p:nvCxnSpPr>
          <p:cNvPr id="19" name="Straight Arrow Connector 18">
            <a:extLst>
              <a:ext uri="{FF2B5EF4-FFF2-40B4-BE49-F238E27FC236}">
                <a16:creationId xmlns:a16="http://schemas.microsoft.com/office/drawing/2014/main" xmlns="" id="{DF15D025-6A43-974D-8A62-0E4202948EB2}"/>
              </a:ext>
            </a:extLst>
          </p:cNvPr>
          <p:cNvCxnSpPr>
            <a:cxnSpLocks/>
          </p:cNvCxnSpPr>
          <p:nvPr/>
        </p:nvCxnSpPr>
        <p:spPr>
          <a:xfrm flipH="1">
            <a:off x="116115" y="3555142"/>
            <a:ext cx="506219" cy="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0" name="Text Box 12">
            <a:extLst>
              <a:ext uri="{FF2B5EF4-FFF2-40B4-BE49-F238E27FC236}">
                <a16:creationId xmlns:a16="http://schemas.microsoft.com/office/drawing/2014/main" xmlns="" id="{56C3D589-9F2B-4DF6-95EC-73FB2C97759C}"/>
              </a:ext>
            </a:extLst>
          </p:cNvPr>
          <p:cNvSpPr txBox="1">
            <a:spLocks noChangeArrowheads="1"/>
          </p:cNvSpPr>
          <p:nvPr/>
        </p:nvSpPr>
        <p:spPr bwMode="auto">
          <a:xfrm>
            <a:off x="612158" y="3409781"/>
            <a:ext cx="1366080"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pPr algn="l"/>
            <a:r>
              <a:rPr lang="en-US" sz="1800" dirty="0"/>
              <a:t>Jericho oasis</a:t>
            </a:r>
          </a:p>
        </p:txBody>
      </p:sp>
      <p:cxnSp>
        <p:nvCxnSpPr>
          <p:cNvPr id="22" name="Straight Arrow Connector 21">
            <a:extLst>
              <a:ext uri="{FF2B5EF4-FFF2-40B4-BE49-F238E27FC236}">
                <a16:creationId xmlns:a16="http://schemas.microsoft.com/office/drawing/2014/main" xmlns="" id="{DF15D025-6A43-974D-8A62-0E4202948EB2}"/>
              </a:ext>
            </a:extLst>
          </p:cNvPr>
          <p:cNvCxnSpPr>
            <a:cxnSpLocks/>
          </p:cNvCxnSpPr>
          <p:nvPr/>
        </p:nvCxnSpPr>
        <p:spPr>
          <a:xfrm>
            <a:off x="480551" y="1001578"/>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3" name="Text Box 12">
            <a:extLst>
              <a:ext uri="{FF2B5EF4-FFF2-40B4-BE49-F238E27FC236}">
                <a16:creationId xmlns:a16="http://schemas.microsoft.com/office/drawing/2014/main" xmlns="" id="{AB2EBC15-054A-468A-944A-946158462CA9}"/>
              </a:ext>
            </a:extLst>
          </p:cNvPr>
          <p:cNvSpPr txBox="1">
            <a:spLocks noChangeArrowheads="1"/>
          </p:cNvSpPr>
          <p:nvPr/>
        </p:nvSpPr>
        <p:spPr bwMode="auto">
          <a:xfrm>
            <a:off x="186591" y="717700"/>
            <a:ext cx="1077539"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Mahanaim</a:t>
            </a:r>
          </a:p>
        </p:txBody>
      </p:sp>
    </p:spTree>
    <p:extLst>
      <p:ext uri="{BB962C8B-B14F-4D97-AF65-F5344CB8AC3E}">
        <p14:creationId xmlns:p14="http://schemas.microsoft.com/office/powerpoint/2010/main" val="40523578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db6601080703-001.jpg"/>
          <p:cNvPicPr>
            <a:picLocks noChangeAspect="1"/>
          </p:cNvPicPr>
          <p:nvPr/>
        </p:nvPicPr>
        <p:blipFill rotWithShape="1">
          <a:blip r:embed="rId3">
            <a:extLst>
              <a:ext uri="{28A0092B-C50C-407E-A947-70E740481C1C}">
                <a14:useLocalDpi xmlns:a14="http://schemas.microsoft.com/office/drawing/2010/main" val="0"/>
              </a:ext>
            </a:extLst>
          </a:blip>
          <a:srcRect b="3036"/>
          <a:stretch/>
        </p:blipFill>
        <p:spPr>
          <a:xfrm>
            <a:off x="0" y="133350"/>
            <a:ext cx="9144000" cy="6667500"/>
          </a:xfrm>
          <a:prstGeom prst="rect">
            <a:avLst/>
          </a:prstGeom>
        </p:spPr>
      </p:pic>
      <p:sp>
        <p:nvSpPr>
          <p:cNvPr id="2" name="Text Placeholder 1"/>
          <p:cNvSpPr>
            <a:spLocks noGrp="1"/>
          </p:cNvSpPr>
          <p:nvPr>
            <p:ph type="body" sz="quarter" idx="10"/>
          </p:nvPr>
        </p:nvSpPr>
        <p:spPr/>
        <p:txBody>
          <a:bodyPr/>
          <a:lstStyle/>
          <a:p>
            <a:r>
              <a:rPr lang="en-US" dirty="0"/>
              <a:t>Jordan River</a:t>
            </a:r>
          </a:p>
        </p:txBody>
      </p:sp>
      <p:sp>
        <p:nvSpPr>
          <p:cNvPr id="3" name="Text Placeholder 2"/>
          <p:cNvSpPr>
            <a:spLocks noGrp="1"/>
          </p:cNvSpPr>
          <p:nvPr>
            <p:ph type="body" sz="quarter" idx="12"/>
          </p:nvPr>
        </p:nvSpPr>
        <p:spPr/>
        <p:txBody>
          <a:bodyPr/>
          <a:lstStyle/>
          <a:p>
            <a:r>
              <a:rPr lang="is-IS" dirty="0"/>
              <a:t>17:16</a:t>
            </a:r>
            <a:endParaRPr lang="en-US" dirty="0"/>
          </a:p>
        </p:txBody>
      </p:sp>
      <p:sp>
        <p:nvSpPr>
          <p:cNvPr id="4" name="Title 3"/>
          <p:cNvSpPr>
            <a:spLocks noGrp="1"/>
          </p:cNvSpPr>
          <p:nvPr>
            <p:ph type="title"/>
          </p:nvPr>
        </p:nvSpPr>
        <p:spPr/>
        <p:txBody>
          <a:bodyPr/>
          <a:lstStyle/>
          <a:p>
            <a:r>
              <a:rPr lang="en-US" dirty="0"/>
              <a:t>Tell David, “Do not spend the night at the fords of the wilderness, but by all means pass over”</a:t>
            </a:r>
          </a:p>
        </p:txBody>
      </p:sp>
    </p:spTree>
    <p:extLst>
      <p:ext uri="{BB962C8B-B14F-4D97-AF65-F5344CB8AC3E}">
        <p14:creationId xmlns:p14="http://schemas.microsoft.com/office/powerpoint/2010/main" val="20657081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usalem aerial from southwest, tb0107032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southwest)</a:t>
            </a:r>
          </a:p>
        </p:txBody>
      </p:sp>
      <p:sp>
        <p:nvSpPr>
          <p:cNvPr id="3" name="Text Placeholder 2"/>
          <p:cNvSpPr>
            <a:spLocks noGrp="1"/>
          </p:cNvSpPr>
          <p:nvPr>
            <p:ph type="body" sz="quarter" idx="12"/>
          </p:nvPr>
        </p:nvSpPr>
        <p:spPr/>
        <p:txBody>
          <a:bodyPr/>
          <a:lstStyle/>
          <a:p>
            <a:r>
              <a:rPr lang="is-IS" dirty="0"/>
              <a:t>17:17</a:t>
            </a:r>
            <a:endParaRPr lang="en-US" dirty="0"/>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Tree>
    <p:extLst>
      <p:ext uri="{BB962C8B-B14F-4D97-AF65-F5344CB8AC3E}">
        <p14:creationId xmlns:p14="http://schemas.microsoft.com/office/powerpoint/2010/main" val="963058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Enemy tents being set on fire at the end of a victorious Assyrian attack, 7th century BC</a:t>
            </a:r>
          </a:p>
        </p:txBody>
      </p:sp>
      <p:sp>
        <p:nvSpPr>
          <p:cNvPr id="3" name="Text Placeholder 2"/>
          <p:cNvSpPr>
            <a:spLocks noGrp="1"/>
          </p:cNvSpPr>
          <p:nvPr>
            <p:ph type="body" sz="quarter" idx="12"/>
          </p:nvPr>
        </p:nvSpPr>
        <p:spPr/>
        <p:txBody>
          <a:bodyPr/>
          <a:lstStyle/>
          <a:p>
            <a:r>
              <a:rPr lang="en-US" dirty="0"/>
              <a:t>17:2</a:t>
            </a:r>
          </a:p>
        </p:txBody>
      </p:sp>
      <p:sp>
        <p:nvSpPr>
          <p:cNvPr id="4" name="Title 3"/>
          <p:cNvSpPr>
            <a:spLocks noGrp="1"/>
          </p:cNvSpPr>
          <p:nvPr>
            <p:ph type="title"/>
          </p:nvPr>
        </p:nvSpPr>
        <p:spPr/>
        <p:txBody>
          <a:bodyPr/>
          <a:lstStyle/>
          <a:p>
            <a:r>
              <a:rPr lang="en-US" dirty="0"/>
              <a:t>I will come upon him while he is weary and exhausted, and I will terrify him</a:t>
            </a:r>
          </a:p>
        </p:txBody>
      </p:sp>
      <p:pic>
        <p:nvPicPr>
          <p:cNvPr id="2050" name="Picture 2" descr="C:\Users\Kris\Documents\Bolen\04 0Adds 2012\19 Museum\Rome Museums\Vatican Museum\Gregoriano Egyptian\Arab tents in desert set on fire at the end of victorious Assyrian attack, from Nineveh, Neo-Assyrian Period, tb0512176456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09750"/>
            <a:ext cx="9144000" cy="3236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6252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usalem aerial from southwest, tb0107032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southwest)</a:t>
            </a:r>
          </a:p>
        </p:txBody>
      </p:sp>
      <p:sp>
        <p:nvSpPr>
          <p:cNvPr id="3" name="Text Placeholder 2"/>
          <p:cNvSpPr>
            <a:spLocks noGrp="1"/>
          </p:cNvSpPr>
          <p:nvPr>
            <p:ph type="body" sz="quarter" idx="12"/>
          </p:nvPr>
        </p:nvSpPr>
        <p:spPr/>
        <p:txBody>
          <a:bodyPr/>
          <a:lstStyle/>
          <a:p>
            <a:r>
              <a:rPr lang="is-IS" dirty="0"/>
              <a:t>17:17</a:t>
            </a:r>
            <a:endParaRPr lang="en-US" dirty="0"/>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
        <p:nvSpPr>
          <p:cNvPr id="21" name="Text Box 11"/>
          <p:cNvSpPr txBox="1">
            <a:spLocks noChangeArrowheads="1"/>
          </p:cNvSpPr>
          <p:nvPr/>
        </p:nvSpPr>
        <p:spPr bwMode="auto">
          <a:xfrm rot="1364597">
            <a:off x="5861054" y="1629567"/>
            <a:ext cx="1982890" cy="400110"/>
          </a:xfrm>
          <a:prstGeom prst="rect">
            <a:avLst/>
          </a:prstGeom>
          <a:noFill/>
          <a:ln w="9525">
            <a:noFill/>
            <a:miter lim="800000"/>
            <a:headEnd/>
            <a:tailEnd/>
          </a:ln>
          <a:effectLst/>
        </p:spPr>
        <p:txBody>
          <a:bodyPr wrap="square">
            <a:spAutoFit/>
          </a:bodyPr>
          <a:lstStyle/>
          <a:p>
            <a:pPr lvl="0" algn="ctr">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Mount of Olives</a:t>
            </a:r>
          </a:p>
        </p:txBody>
      </p:sp>
      <p:sp>
        <p:nvSpPr>
          <p:cNvPr id="24" name="Text Box 14"/>
          <p:cNvSpPr txBox="1">
            <a:spLocks noChangeArrowheads="1"/>
          </p:cNvSpPr>
          <p:nvPr/>
        </p:nvSpPr>
        <p:spPr bwMode="auto">
          <a:xfrm rot="1554151">
            <a:off x="4886636" y="2277691"/>
            <a:ext cx="154401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Kidron</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Valley</a:t>
            </a:r>
          </a:p>
        </p:txBody>
      </p:sp>
      <p:sp>
        <p:nvSpPr>
          <p:cNvPr id="25" name="Text Box 15"/>
          <p:cNvSpPr txBox="1">
            <a:spLocks noChangeArrowheads="1"/>
          </p:cNvSpPr>
          <p:nvPr/>
        </p:nvSpPr>
        <p:spPr bwMode="auto">
          <a:xfrm>
            <a:off x="4407329" y="5029200"/>
            <a:ext cx="16886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Hinnom</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Valley</a:t>
            </a:r>
          </a:p>
        </p:txBody>
      </p:sp>
      <p:sp>
        <p:nvSpPr>
          <p:cNvPr id="26" name="Line 17"/>
          <p:cNvSpPr>
            <a:spLocks noChangeShapeType="1"/>
          </p:cNvSpPr>
          <p:nvPr/>
        </p:nvSpPr>
        <p:spPr bwMode="auto">
          <a:xfrm flipH="1">
            <a:off x="7620000" y="3810000"/>
            <a:ext cx="381000" cy="7620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7" name="Text Box 18"/>
          <p:cNvSpPr txBox="1">
            <a:spLocks noChangeArrowheads="1"/>
          </p:cNvSpPr>
          <p:nvPr/>
        </p:nvSpPr>
        <p:spPr bwMode="auto">
          <a:xfrm>
            <a:off x="7597829" y="3333690"/>
            <a:ext cx="105504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En-rogel</a:t>
            </a:r>
          </a:p>
        </p:txBody>
      </p:sp>
      <p:sp>
        <p:nvSpPr>
          <p:cNvPr id="28" name="Freeform 27"/>
          <p:cNvSpPr/>
          <p:nvPr/>
        </p:nvSpPr>
        <p:spPr>
          <a:xfrm>
            <a:off x="1974023" y="3873049"/>
            <a:ext cx="4991637" cy="1609579"/>
          </a:xfrm>
          <a:custGeom>
            <a:avLst/>
            <a:gdLst>
              <a:gd name="connsiteX0" fmla="*/ 0 w 4991637"/>
              <a:gd name="connsiteY0" fmla="*/ 0 h 1609579"/>
              <a:gd name="connsiteX1" fmla="*/ 565802 w 4991637"/>
              <a:gd name="connsiteY1" fmla="*/ 100598 h 1609579"/>
              <a:gd name="connsiteX2" fmla="*/ 1194472 w 4991637"/>
              <a:gd name="connsiteY2" fmla="*/ 502993 h 1609579"/>
              <a:gd name="connsiteX3" fmla="*/ 2011743 w 4991637"/>
              <a:gd name="connsiteY3" fmla="*/ 1332932 h 1609579"/>
              <a:gd name="connsiteX4" fmla="*/ 3093054 w 4991637"/>
              <a:gd name="connsiteY4" fmla="*/ 1584429 h 1609579"/>
              <a:gd name="connsiteX5" fmla="*/ 4149219 w 4991637"/>
              <a:gd name="connsiteY5" fmla="*/ 1483830 h 1609579"/>
              <a:gd name="connsiteX6" fmla="*/ 4991637 w 4991637"/>
              <a:gd name="connsiteY6" fmla="*/ 867663 h 1609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1637" h="1609579">
                <a:moveTo>
                  <a:pt x="0" y="0"/>
                </a:moveTo>
                <a:cubicBezTo>
                  <a:pt x="183361" y="8383"/>
                  <a:pt x="366723" y="16766"/>
                  <a:pt x="565802" y="100598"/>
                </a:cubicBezTo>
                <a:cubicBezTo>
                  <a:pt x="764881" y="184430"/>
                  <a:pt x="953482" y="297604"/>
                  <a:pt x="1194472" y="502993"/>
                </a:cubicBezTo>
                <a:cubicBezTo>
                  <a:pt x="1435462" y="708382"/>
                  <a:pt x="1695313" y="1152693"/>
                  <a:pt x="2011743" y="1332932"/>
                </a:cubicBezTo>
                <a:cubicBezTo>
                  <a:pt x="2328173" y="1513171"/>
                  <a:pt x="2736808" y="1559279"/>
                  <a:pt x="3093054" y="1584429"/>
                </a:cubicBezTo>
                <a:cubicBezTo>
                  <a:pt x="3449300" y="1609579"/>
                  <a:pt x="3832789" y="1603291"/>
                  <a:pt x="4149219" y="1483830"/>
                </a:cubicBezTo>
                <a:cubicBezTo>
                  <a:pt x="4465649" y="1364369"/>
                  <a:pt x="4991637" y="867663"/>
                  <a:pt x="4991637" y="867663"/>
                </a:cubicBezTo>
              </a:path>
            </a:pathLst>
          </a:custGeom>
          <a:noFill/>
          <a:ln w="22225" cap="flat" cmpd="sng" algn="ctr">
            <a:solidFill>
              <a:sysClr val="window" lastClr="FFFFFF"/>
            </a:solidFill>
            <a:prstDash val="solid"/>
            <a:round/>
            <a:headEnd type="triangl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9" name="Freeform 28"/>
          <p:cNvSpPr/>
          <p:nvPr/>
        </p:nvSpPr>
        <p:spPr>
          <a:xfrm>
            <a:off x="4777889" y="2263470"/>
            <a:ext cx="4149220" cy="2552691"/>
          </a:xfrm>
          <a:custGeom>
            <a:avLst/>
            <a:gdLst>
              <a:gd name="connsiteX0" fmla="*/ 0 w 4149220"/>
              <a:gd name="connsiteY0" fmla="*/ 0 h 2552691"/>
              <a:gd name="connsiteX1" fmla="*/ 1181899 w 4149220"/>
              <a:gd name="connsiteY1" fmla="*/ 628742 h 2552691"/>
              <a:gd name="connsiteX2" fmla="*/ 1332780 w 4149220"/>
              <a:gd name="connsiteY2" fmla="*/ 1018562 h 2552691"/>
              <a:gd name="connsiteX3" fmla="*/ 1923729 w 4149220"/>
              <a:gd name="connsiteY3" fmla="*/ 1483830 h 2552691"/>
              <a:gd name="connsiteX4" fmla="*/ 2338651 w 4149220"/>
              <a:gd name="connsiteY4" fmla="*/ 1986824 h 2552691"/>
              <a:gd name="connsiteX5" fmla="*/ 2388945 w 4149220"/>
              <a:gd name="connsiteY5" fmla="*/ 2250895 h 2552691"/>
              <a:gd name="connsiteX6" fmla="*/ 2527252 w 4149220"/>
              <a:gd name="connsiteY6" fmla="*/ 2351494 h 2552691"/>
              <a:gd name="connsiteX7" fmla="*/ 2904454 w 4149220"/>
              <a:gd name="connsiteY7" fmla="*/ 2376644 h 2552691"/>
              <a:gd name="connsiteX8" fmla="*/ 3432537 w 4149220"/>
              <a:gd name="connsiteY8" fmla="*/ 2414368 h 2552691"/>
              <a:gd name="connsiteX9" fmla="*/ 4149220 w 4149220"/>
              <a:gd name="connsiteY9" fmla="*/ 2552691 h 2552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9220" h="2552691">
                <a:moveTo>
                  <a:pt x="0" y="0"/>
                </a:moveTo>
                <a:cubicBezTo>
                  <a:pt x="479884" y="229491"/>
                  <a:pt x="959769" y="458982"/>
                  <a:pt x="1181899" y="628742"/>
                </a:cubicBezTo>
                <a:cubicBezTo>
                  <a:pt x="1404029" y="798502"/>
                  <a:pt x="1209142" y="876047"/>
                  <a:pt x="1332780" y="1018562"/>
                </a:cubicBezTo>
                <a:cubicBezTo>
                  <a:pt x="1456418" y="1161077"/>
                  <a:pt x="1756084" y="1322453"/>
                  <a:pt x="1923729" y="1483830"/>
                </a:cubicBezTo>
                <a:cubicBezTo>
                  <a:pt x="2091374" y="1645207"/>
                  <a:pt x="2261115" y="1858980"/>
                  <a:pt x="2338651" y="1986824"/>
                </a:cubicBezTo>
                <a:cubicBezTo>
                  <a:pt x="2416187" y="2114668"/>
                  <a:pt x="2357512" y="2190117"/>
                  <a:pt x="2388945" y="2250895"/>
                </a:cubicBezTo>
                <a:cubicBezTo>
                  <a:pt x="2420378" y="2311673"/>
                  <a:pt x="2441334" y="2330536"/>
                  <a:pt x="2527252" y="2351494"/>
                </a:cubicBezTo>
                <a:cubicBezTo>
                  <a:pt x="2613170" y="2372452"/>
                  <a:pt x="2904454" y="2376644"/>
                  <a:pt x="2904454" y="2376644"/>
                </a:cubicBezTo>
                <a:cubicBezTo>
                  <a:pt x="3055335" y="2387123"/>
                  <a:pt x="3225076" y="2385027"/>
                  <a:pt x="3432537" y="2414368"/>
                </a:cubicBezTo>
                <a:cubicBezTo>
                  <a:pt x="3639998" y="2443709"/>
                  <a:pt x="4149220" y="2552691"/>
                  <a:pt x="4149220" y="2552691"/>
                </a:cubicBezTo>
              </a:path>
            </a:pathLst>
          </a:custGeom>
          <a:noFill/>
          <a:ln w="22225" cap="flat" cmpd="sng" algn="ctr">
            <a:solidFill>
              <a:sysClr val="window" lastClr="FFFFFF"/>
            </a:solidFill>
            <a:prstDash val="solid"/>
            <a:round/>
            <a:headEnd type="triangl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3" name="Line 9"/>
          <p:cNvSpPr>
            <a:spLocks noChangeShapeType="1"/>
          </p:cNvSpPr>
          <p:nvPr/>
        </p:nvSpPr>
        <p:spPr bwMode="auto">
          <a:xfrm flipH="1">
            <a:off x="5798355" y="838200"/>
            <a:ext cx="300029" cy="137876"/>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5" name="Text Box 11"/>
          <p:cNvSpPr txBox="1">
            <a:spLocks noChangeArrowheads="1"/>
          </p:cNvSpPr>
          <p:nvPr/>
        </p:nvSpPr>
        <p:spPr bwMode="auto">
          <a:xfrm>
            <a:off x="4876800" y="5744788"/>
            <a:ext cx="206694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Valley of Rephaim</a:t>
            </a:r>
          </a:p>
        </p:txBody>
      </p:sp>
      <p:sp>
        <p:nvSpPr>
          <p:cNvPr id="36" name="Line 9"/>
          <p:cNvSpPr>
            <a:spLocks noChangeShapeType="1"/>
          </p:cNvSpPr>
          <p:nvPr/>
        </p:nvSpPr>
        <p:spPr bwMode="auto">
          <a:xfrm>
            <a:off x="5776504" y="6099672"/>
            <a:ext cx="10937" cy="352301"/>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8" name="Text Box 11"/>
          <p:cNvSpPr txBox="1">
            <a:spLocks noChangeArrowheads="1"/>
          </p:cNvSpPr>
          <p:nvPr/>
        </p:nvSpPr>
        <p:spPr bwMode="auto">
          <a:xfrm>
            <a:off x="98593" y="3368241"/>
            <a:ext cx="1828800"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BENJAMIN</a:t>
            </a:r>
          </a:p>
        </p:txBody>
      </p:sp>
      <p:sp>
        <p:nvSpPr>
          <p:cNvPr id="19" name="Text Box 11"/>
          <p:cNvSpPr txBox="1">
            <a:spLocks noChangeArrowheads="1"/>
          </p:cNvSpPr>
          <p:nvPr/>
        </p:nvSpPr>
        <p:spPr bwMode="auto">
          <a:xfrm>
            <a:off x="347679" y="4543455"/>
            <a:ext cx="1038225"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JUDAH</a:t>
            </a:r>
          </a:p>
        </p:txBody>
      </p:sp>
      <p:sp>
        <p:nvSpPr>
          <p:cNvPr id="20" name="Freeform 19"/>
          <p:cNvSpPr/>
          <p:nvPr/>
        </p:nvSpPr>
        <p:spPr>
          <a:xfrm>
            <a:off x="66673" y="4052965"/>
            <a:ext cx="9069162" cy="1489745"/>
          </a:xfrm>
          <a:custGeom>
            <a:avLst/>
            <a:gdLst>
              <a:gd name="connsiteX0" fmla="*/ 0 w 1371600"/>
              <a:gd name="connsiteY0" fmla="*/ 1771650 h 1771650"/>
              <a:gd name="connsiteX1" fmla="*/ 1371600 w 1371600"/>
              <a:gd name="connsiteY1" fmla="*/ 514350 h 1771650"/>
              <a:gd name="connsiteX2" fmla="*/ 685800 w 1371600"/>
              <a:gd name="connsiteY2" fmla="*/ 0 h 1771650"/>
              <a:gd name="connsiteX0" fmla="*/ 0 w 1386546"/>
              <a:gd name="connsiteY0" fmla="*/ 1771650 h 1771650"/>
              <a:gd name="connsiteX1" fmla="*/ 1371600 w 1386546"/>
              <a:gd name="connsiteY1" fmla="*/ 514350 h 1771650"/>
              <a:gd name="connsiteX2" fmla="*/ 685800 w 1386546"/>
              <a:gd name="connsiteY2" fmla="*/ 0 h 1771650"/>
              <a:gd name="connsiteX0" fmla="*/ 0 w 1388402"/>
              <a:gd name="connsiteY0" fmla="*/ 1771650 h 1771650"/>
              <a:gd name="connsiteX1" fmla="*/ 1371600 w 1388402"/>
              <a:gd name="connsiteY1" fmla="*/ 514350 h 1771650"/>
              <a:gd name="connsiteX2" fmla="*/ 685800 w 1388402"/>
              <a:gd name="connsiteY2" fmla="*/ 0 h 1771650"/>
              <a:gd name="connsiteX0" fmla="*/ 3151415 w 3209037"/>
              <a:gd name="connsiteY0" fmla="*/ 579664 h 579664"/>
              <a:gd name="connsiteX1" fmla="*/ 685800 w 3209037"/>
              <a:gd name="connsiteY1" fmla="*/ 514350 h 579664"/>
              <a:gd name="connsiteX2" fmla="*/ 0 w 3209037"/>
              <a:gd name="connsiteY2" fmla="*/ 0 h 579664"/>
              <a:gd name="connsiteX0" fmla="*/ 7625444 w 7703296"/>
              <a:gd name="connsiteY0" fmla="*/ 1592035 h 1595367"/>
              <a:gd name="connsiteX1" fmla="*/ 5159829 w 7703296"/>
              <a:gd name="connsiteY1" fmla="*/ 1526721 h 1595367"/>
              <a:gd name="connsiteX2" fmla="*/ 0 w 7703296"/>
              <a:gd name="connsiteY2" fmla="*/ 0 h 1595367"/>
              <a:gd name="connsiteX0" fmla="*/ 7625444 w 7685652"/>
              <a:gd name="connsiteY0" fmla="*/ 1592035 h 1592035"/>
              <a:gd name="connsiteX1" fmla="*/ 4555672 w 7685652"/>
              <a:gd name="connsiteY1" fmla="*/ 628650 h 1592035"/>
              <a:gd name="connsiteX2" fmla="*/ 0 w 7685652"/>
              <a:gd name="connsiteY2" fmla="*/ 0 h 1592035"/>
              <a:gd name="connsiteX0" fmla="*/ 7609116 w 7669636"/>
              <a:gd name="connsiteY0" fmla="*/ 1575706 h 1575706"/>
              <a:gd name="connsiteX1" fmla="*/ 4555672 w 7669636"/>
              <a:gd name="connsiteY1" fmla="*/ 628650 h 1575706"/>
              <a:gd name="connsiteX2" fmla="*/ 0 w 7669636"/>
              <a:gd name="connsiteY2" fmla="*/ 0 h 1575706"/>
              <a:gd name="connsiteX0" fmla="*/ 7609116 w 7609116"/>
              <a:gd name="connsiteY0" fmla="*/ 1575706 h 1594103"/>
              <a:gd name="connsiteX1" fmla="*/ 4555672 w 7609116"/>
              <a:gd name="connsiteY1" fmla="*/ 628650 h 1594103"/>
              <a:gd name="connsiteX2" fmla="*/ 0 w 7609116"/>
              <a:gd name="connsiteY2" fmla="*/ 0 h 1594103"/>
              <a:gd name="connsiteX0" fmla="*/ 8409216 w 8409216"/>
              <a:gd name="connsiteY0" fmla="*/ 1200148 h 1227552"/>
              <a:gd name="connsiteX1" fmla="*/ 4555672 w 8409216"/>
              <a:gd name="connsiteY1" fmla="*/ 628650 h 1227552"/>
              <a:gd name="connsiteX2" fmla="*/ 0 w 8409216"/>
              <a:gd name="connsiteY2" fmla="*/ 0 h 1227552"/>
              <a:gd name="connsiteX0" fmla="*/ 8850087 w 8850087"/>
              <a:gd name="connsiteY0" fmla="*/ 1069519 h 1096068"/>
              <a:gd name="connsiteX1" fmla="*/ 4996543 w 8850087"/>
              <a:gd name="connsiteY1" fmla="*/ 498021 h 1096068"/>
              <a:gd name="connsiteX2" fmla="*/ 0 w 8850087"/>
              <a:gd name="connsiteY2" fmla="*/ 0 h 1096068"/>
              <a:gd name="connsiteX0" fmla="*/ 8850087 w 8850087"/>
              <a:gd name="connsiteY0" fmla="*/ 1069519 h 1102512"/>
              <a:gd name="connsiteX1" fmla="*/ 4865914 w 8850087"/>
              <a:gd name="connsiteY1" fmla="*/ 628650 h 1102512"/>
              <a:gd name="connsiteX2" fmla="*/ 0 w 8850087"/>
              <a:gd name="connsiteY2" fmla="*/ 0 h 1102512"/>
              <a:gd name="connsiteX0" fmla="*/ 8945337 w 8945337"/>
              <a:gd name="connsiteY0" fmla="*/ 1031419 h 1066491"/>
              <a:gd name="connsiteX1" fmla="*/ 4865914 w 8945337"/>
              <a:gd name="connsiteY1" fmla="*/ 628650 h 1066491"/>
              <a:gd name="connsiteX2" fmla="*/ 0 w 8945337"/>
              <a:gd name="connsiteY2" fmla="*/ 0 h 1066491"/>
              <a:gd name="connsiteX0" fmla="*/ 9116787 w 9116787"/>
              <a:gd name="connsiteY0" fmla="*/ 1050469 h 1085747"/>
              <a:gd name="connsiteX1" fmla="*/ 5037364 w 9116787"/>
              <a:gd name="connsiteY1" fmla="*/ 647700 h 1085747"/>
              <a:gd name="connsiteX2" fmla="*/ 0 w 9116787"/>
              <a:gd name="connsiteY2" fmla="*/ 0 h 1085747"/>
              <a:gd name="connsiteX0" fmla="*/ 9116787 w 9116787"/>
              <a:gd name="connsiteY0" fmla="*/ 1050469 h 1085747"/>
              <a:gd name="connsiteX1" fmla="*/ 5037364 w 9116787"/>
              <a:gd name="connsiteY1" fmla="*/ 647700 h 1085747"/>
              <a:gd name="connsiteX2" fmla="*/ 0 w 9116787"/>
              <a:gd name="connsiteY2" fmla="*/ 0 h 1085747"/>
              <a:gd name="connsiteX0" fmla="*/ 6716487 w 6716487"/>
              <a:gd name="connsiteY0" fmla="*/ 402944 h 443129"/>
              <a:gd name="connsiteX1" fmla="*/ 2637064 w 6716487"/>
              <a:gd name="connsiteY1" fmla="*/ 175 h 443129"/>
              <a:gd name="connsiteX2" fmla="*/ 0 w 6716487"/>
              <a:gd name="connsiteY2" fmla="*/ 324025 h 443129"/>
              <a:gd name="connsiteX0" fmla="*/ 6716487 w 6716487"/>
              <a:gd name="connsiteY0" fmla="*/ 1126757 h 1139487"/>
              <a:gd name="connsiteX1" fmla="*/ 3094264 w 6716487"/>
              <a:gd name="connsiteY1" fmla="*/ 88 h 1139487"/>
              <a:gd name="connsiteX2" fmla="*/ 0 w 6716487"/>
              <a:gd name="connsiteY2" fmla="*/ 1047838 h 1139487"/>
              <a:gd name="connsiteX0" fmla="*/ 3039837 w 3185860"/>
              <a:gd name="connsiteY0" fmla="*/ 0 h 3488900"/>
              <a:gd name="connsiteX1" fmla="*/ 3094264 w 3185860"/>
              <a:gd name="connsiteY1" fmla="*/ 2340431 h 3488900"/>
              <a:gd name="connsiteX2" fmla="*/ 0 w 3185860"/>
              <a:gd name="connsiteY2" fmla="*/ 3388181 h 3488900"/>
              <a:gd name="connsiteX0" fmla="*/ 3039837 w 3962273"/>
              <a:gd name="connsiteY0" fmla="*/ 0 h 3488900"/>
              <a:gd name="connsiteX1" fmla="*/ 3094264 w 3962273"/>
              <a:gd name="connsiteY1" fmla="*/ 2340431 h 3488900"/>
              <a:gd name="connsiteX2" fmla="*/ 0 w 3962273"/>
              <a:gd name="connsiteY2" fmla="*/ 3388181 h 3488900"/>
              <a:gd name="connsiteX0" fmla="*/ 3039837 w 3962273"/>
              <a:gd name="connsiteY0" fmla="*/ 0 h 3411746"/>
              <a:gd name="connsiteX1" fmla="*/ 3094264 w 3962273"/>
              <a:gd name="connsiteY1" fmla="*/ 2264231 h 3411746"/>
              <a:gd name="connsiteX2" fmla="*/ 0 w 3962273"/>
              <a:gd name="connsiteY2" fmla="*/ 3311981 h 3411746"/>
              <a:gd name="connsiteX0" fmla="*/ 3039837 w 3789732"/>
              <a:gd name="connsiteY0" fmla="*/ 0 h 3386504"/>
              <a:gd name="connsiteX1" fmla="*/ 2484664 w 3789732"/>
              <a:gd name="connsiteY1" fmla="*/ 1845131 h 3386504"/>
              <a:gd name="connsiteX2" fmla="*/ 0 w 3789732"/>
              <a:gd name="connsiteY2" fmla="*/ 3311981 h 3386504"/>
              <a:gd name="connsiteX0" fmla="*/ 3039837 w 3693625"/>
              <a:gd name="connsiteY0" fmla="*/ 0 h 3311981"/>
              <a:gd name="connsiteX1" fmla="*/ 2484664 w 3693625"/>
              <a:gd name="connsiteY1" fmla="*/ 1845131 h 3311981"/>
              <a:gd name="connsiteX2" fmla="*/ 3162301 w 3693625"/>
              <a:gd name="connsiteY2" fmla="*/ 2383975 h 3311981"/>
              <a:gd name="connsiteX3" fmla="*/ 0 w 3693625"/>
              <a:gd name="connsiteY3" fmla="*/ 3311981 h 3311981"/>
              <a:gd name="connsiteX0" fmla="*/ 3268437 w 3922225"/>
              <a:gd name="connsiteY0" fmla="*/ 0 h 3559631"/>
              <a:gd name="connsiteX1" fmla="*/ 2713264 w 3922225"/>
              <a:gd name="connsiteY1" fmla="*/ 1845131 h 3559631"/>
              <a:gd name="connsiteX2" fmla="*/ 3390901 w 3922225"/>
              <a:gd name="connsiteY2" fmla="*/ 2383975 h 3559631"/>
              <a:gd name="connsiteX3" fmla="*/ 0 w 3922225"/>
              <a:gd name="connsiteY3" fmla="*/ 3559631 h 3559631"/>
              <a:gd name="connsiteX0" fmla="*/ 3268437 w 3922225"/>
              <a:gd name="connsiteY0" fmla="*/ 0 h 3559631"/>
              <a:gd name="connsiteX1" fmla="*/ 2713264 w 3922225"/>
              <a:gd name="connsiteY1" fmla="*/ 1845131 h 3559631"/>
              <a:gd name="connsiteX2" fmla="*/ 3390901 w 3922225"/>
              <a:gd name="connsiteY2" fmla="*/ 2383975 h 3559631"/>
              <a:gd name="connsiteX3" fmla="*/ 0 w 3922225"/>
              <a:gd name="connsiteY3" fmla="*/ 3559631 h 3559631"/>
              <a:gd name="connsiteX0" fmla="*/ 3268437 w 3920156"/>
              <a:gd name="connsiteY0" fmla="*/ 0 h 3559631"/>
              <a:gd name="connsiteX1" fmla="*/ 2713264 w 3920156"/>
              <a:gd name="connsiteY1" fmla="*/ 1845131 h 3559631"/>
              <a:gd name="connsiteX2" fmla="*/ 3467101 w 3920156"/>
              <a:gd name="connsiteY2" fmla="*/ 2460175 h 3559631"/>
              <a:gd name="connsiteX3" fmla="*/ 0 w 3920156"/>
              <a:gd name="connsiteY3" fmla="*/ 3559631 h 3559631"/>
              <a:gd name="connsiteX0" fmla="*/ 3268437 w 3934385"/>
              <a:gd name="connsiteY0" fmla="*/ 0 h 3559631"/>
              <a:gd name="connsiteX1" fmla="*/ 2789464 w 3934385"/>
              <a:gd name="connsiteY1" fmla="*/ 1883231 h 3559631"/>
              <a:gd name="connsiteX2" fmla="*/ 3467101 w 3934385"/>
              <a:gd name="connsiteY2" fmla="*/ 2460175 h 3559631"/>
              <a:gd name="connsiteX3" fmla="*/ 0 w 3934385"/>
              <a:gd name="connsiteY3" fmla="*/ 3559631 h 3559631"/>
              <a:gd name="connsiteX0" fmla="*/ 3268437 w 3974892"/>
              <a:gd name="connsiteY0" fmla="*/ 0 h 3559631"/>
              <a:gd name="connsiteX1" fmla="*/ 2789464 w 3974892"/>
              <a:gd name="connsiteY1" fmla="*/ 1883231 h 3559631"/>
              <a:gd name="connsiteX2" fmla="*/ 3467101 w 3974892"/>
              <a:gd name="connsiteY2" fmla="*/ 2460175 h 3559631"/>
              <a:gd name="connsiteX3" fmla="*/ 0 w 3974892"/>
              <a:gd name="connsiteY3" fmla="*/ 3559631 h 3559631"/>
              <a:gd name="connsiteX0" fmla="*/ 3268437 w 3974892"/>
              <a:gd name="connsiteY0" fmla="*/ 0 h 3559631"/>
              <a:gd name="connsiteX1" fmla="*/ 2789464 w 3974892"/>
              <a:gd name="connsiteY1" fmla="*/ 1807031 h 3559631"/>
              <a:gd name="connsiteX2" fmla="*/ 3467101 w 3974892"/>
              <a:gd name="connsiteY2" fmla="*/ 2460175 h 3559631"/>
              <a:gd name="connsiteX3" fmla="*/ 0 w 3974892"/>
              <a:gd name="connsiteY3" fmla="*/ 3559631 h 3559631"/>
              <a:gd name="connsiteX0" fmla="*/ 2982687 w 3698671"/>
              <a:gd name="connsiteY0" fmla="*/ 0 h 3578681"/>
              <a:gd name="connsiteX1" fmla="*/ 2789464 w 3698671"/>
              <a:gd name="connsiteY1" fmla="*/ 1826081 h 3578681"/>
              <a:gd name="connsiteX2" fmla="*/ 3467101 w 3698671"/>
              <a:gd name="connsiteY2" fmla="*/ 2479225 h 3578681"/>
              <a:gd name="connsiteX3" fmla="*/ 0 w 3698671"/>
              <a:gd name="connsiteY3" fmla="*/ 3578681 h 3578681"/>
              <a:gd name="connsiteX0" fmla="*/ 2982687 w 3690256"/>
              <a:gd name="connsiteY0" fmla="*/ 0 h 3578681"/>
              <a:gd name="connsiteX1" fmla="*/ 2789464 w 3690256"/>
              <a:gd name="connsiteY1" fmla="*/ 1826081 h 3578681"/>
              <a:gd name="connsiteX2" fmla="*/ 3467101 w 3690256"/>
              <a:gd name="connsiteY2" fmla="*/ 2479225 h 3578681"/>
              <a:gd name="connsiteX3" fmla="*/ 0 w 3690256"/>
              <a:gd name="connsiteY3" fmla="*/ 3578681 h 3578681"/>
              <a:gd name="connsiteX0" fmla="*/ 2982687 w 3712156"/>
              <a:gd name="connsiteY0" fmla="*/ 0 h 3578681"/>
              <a:gd name="connsiteX1" fmla="*/ 2789464 w 3712156"/>
              <a:gd name="connsiteY1" fmla="*/ 1826081 h 3578681"/>
              <a:gd name="connsiteX2" fmla="*/ 2800351 w 3712156"/>
              <a:gd name="connsiteY2" fmla="*/ 2631625 h 3578681"/>
              <a:gd name="connsiteX3" fmla="*/ 0 w 3712156"/>
              <a:gd name="connsiteY3" fmla="*/ 3578681 h 3578681"/>
              <a:gd name="connsiteX0" fmla="*/ 5106762 w 5836231"/>
              <a:gd name="connsiteY0" fmla="*/ 0 h 2740481"/>
              <a:gd name="connsiteX1" fmla="*/ 4913539 w 5836231"/>
              <a:gd name="connsiteY1" fmla="*/ 1826081 h 2740481"/>
              <a:gd name="connsiteX2" fmla="*/ 4924426 w 5836231"/>
              <a:gd name="connsiteY2" fmla="*/ 2631625 h 2740481"/>
              <a:gd name="connsiteX3" fmla="*/ 0 w 5836231"/>
              <a:gd name="connsiteY3" fmla="*/ 2740481 h 2740481"/>
              <a:gd name="connsiteX0" fmla="*/ 5106762 w 5836872"/>
              <a:gd name="connsiteY0" fmla="*/ 0 h 3689845"/>
              <a:gd name="connsiteX1" fmla="*/ 4913539 w 5836872"/>
              <a:gd name="connsiteY1" fmla="*/ 1826081 h 3689845"/>
              <a:gd name="connsiteX2" fmla="*/ 4905378 w 5836872"/>
              <a:gd name="connsiteY2" fmla="*/ 3679376 h 3689845"/>
              <a:gd name="connsiteX3" fmla="*/ 4924426 w 5836872"/>
              <a:gd name="connsiteY3" fmla="*/ 2631625 h 3689845"/>
              <a:gd name="connsiteX4" fmla="*/ 0 w 5836872"/>
              <a:gd name="connsiteY4" fmla="*/ 2740481 h 3689845"/>
              <a:gd name="connsiteX0" fmla="*/ 5106762 w 5836231"/>
              <a:gd name="connsiteY0" fmla="*/ 0 h 2740481"/>
              <a:gd name="connsiteX1" fmla="*/ 4913539 w 5836231"/>
              <a:gd name="connsiteY1" fmla="*/ 1826081 h 2740481"/>
              <a:gd name="connsiteX2" fmla="*/ 4924426 w 5836231"/>
              <a:gd name="connsiteY2" fmla="*/ 2631625 h 2740481"/>
              <a:gd name="connsiteX3" fmla="*/ 0 w 5836231"/>
              <a:gd name="connsiteY3" fmla="*/ 2740481 h 2740481"/>
              <a:gd name="connsiteX0" fmla="*/ 5106762 w 5834312"/>
              <a:gd name="connsiteY0" fmla="*/ 0 h 4074823"/>
              <a:gd name="connsiteX1" fmla="*/ 4913539 w 5834312"/>
              <a:gd name="connsiteY1" fmla="*/ 1826081 h 4074823"/>
              <a:gd name="connsiteX2" fmla="*/ 4981576 w 5834312"/>
              <a:gd name="connsiteY2" fmla="*/ 4050850 h 4074823"/>
              <a:gd name="connsiteX3" fmla="*/ 0 w 5834312"/>
              <a:gd name="connsiteY3" fmla="*/ 2740481 h 4074823"/>
              <a:gd name="connsiteX0" fmla="*/ 5106762 w 7105315"/>
              <a:gd name="connsiteY0" fmla="*/ 0 h 4074823"/>
              <a:gd name="connsiteX1" fmla="*/ 7104289 w 7105315"/>
              <a:gd name="connsiteY1" fmla="*/ 3131006 h 4074823"/>
              <a:gd name="connsiteX2" fmla="*/ 4981576 w 7105315"/>
              <a:gd name="connsiteY2" fmla="*/ 4050850 h 4074823"/>
              <a:gd name="connsiteX3" fmla="*/ 0 w 7105315"/>
              <a:gd name="connsiteY3" fmla="*/ 2740481 h 4074823"/>
              <a:gd name="connsiteX0" fmla="*/ 7592787 w 8335338"/>
              <a:gd name="connsiteY0" fmla="*/ 0 h 2503198"/>
              <a:gd name="connsiteX1" fmla="*/ 7104289 w 8335338"/>
              <a:gd name="connsiteY1" fmla="*/ 1559381 h 2503198"/>
              <a:gd name="connsiteX2" fmla="*/ 4981576 w 8335338"/>
              <a:gd name="connsiteY2" fmla="*/ 2479225 h 2503198"/>
              <a:gd name="connsiteX3" fmla="*/ 0 w 8335338"/>
              <a:gd name="connsiteY3" fmla="*/ 1168856 h 2503198"/>
              <a:gd name="connsiteX0" fmla="*/ 7592787 w 7592787"/>
              <a:gd name="connsiteY0" fmla="*/ 0 h 2503198"/>
              <a:gd name="connsiteX1" fmla="*/ 7104289 w 7592787"/>
              <a:gd name="connsiteY1" fmla="*/ 1559381 h 2503198"/>
              <a:gd name="connsiteX2" fmla="*/ 4981576 w 7592787"/>
              <a:gd name="connsiteY2" fmla="*/ 2479225 h 2503198"/>
              <a:gd name="connsiteX3" fmla="*/ 0 w 7592787"/>
              <a:gd name="connsiteY3" fmla="*/ 1168856 h 2503198"/>
              <a:gd name="connsiteX0" fmla="*/ 8735787 w 8735787"/>
              <a:gd name="connsiteY0" fmla="*/ 50736 h 1344259"/>
              <a:gd name="connsiteX1" fmla="*/ 7104289 w 8735787"/>
              <a:gd name="connsiteY1" fmla="*/ 400442 h 1344259"/>
              <a:gd name="connsiteX2" fmla="*/ 4981576 w 8735787"/>
              <a:gd name="connsiteY2" fmla="*/ 1320286 h 1344259"/>
              <a:gd name="connsiteX3" fmla="*/ 0 w 8735787"/>
              <a:gd name="connsiteY3" fmla="*/ 9917 h 1344259"/>
              <a:gd name="connsiteX0" fmla="*/ 8735787 w 8735787"/>
              <a:gd name="connsiteY0" fmla="*/ 50736 h 1344259"/>
              <a:gd name="connsiteX1" fmla="*/ 7104289 w 8735787"/>
              <a:gd name="connsiteY1" fmla="*/ 400442 h 1344259"/>
              <a:gd name="connsiteX2" fmla="*/ 4981576 w 8735787"/>
              <a:gd name="connsiteY2" fmla="*/ 1320286 h 1344259"/>
              <a:gd name="connsiteX3" fmla="*/ 0 w 8735787"/>
              <a:gd name="connsiteY3" fmla="*/ 9917 h 1344259"/>
              <a:gd name="connsiteX0" fmla="*/ 8735787 w 8735787"/>
              <a:gd name="connsiteY0" fmla="*/ 50192 h 1447216"/>
              <a:gd name="connsiteX1" fmla="*/ 7104289 w 8735787"/>
              <a:gd name="connsiteY1" fmla="*/ 399898 h 1447216"/>
              <a:gd name="connsiteX2" fmla="*/ 5591176 w 8735787"/>
              <a:gd name="connsiteY2" fmla="*/ 1424517 h 1447216"/>
              <a:gd name="connsiteX3" fmla="*/ 0 w 8735787"/>
              <a:gd name="connsiteY3" fmla="*/ 9373 h 1447216"/>
              <a:gd name="connsiteX0" fmla="*/ 8735787 w 8735787"/>
              <a:gd name="connsiteY0" fmla="*/ 50192 h 1447216"/>
              <a:gd name="connsiteX1" fmla="*/ 7104289 w 8735787"/>
              <a:gd name="connsiteY1" fmla="*/ 399898 h 1447216"/>
              <a:gd name="connsiteX2" fmla="*/ 5591176 w 8735787"/>
              <a:gd name="connsiteY2" fmla="*/ 1424517 h 1447216"/>
              <a:gd name="connsiteX3" fmla="*/ 0 w 8735787"/>
              <a:gd name="connsiteY3" fmla="*/ 9373 h 1447216"/>
              <a:gd name="connsiteX0" fmla="*/ 8735787 w 8735787"/>
              <a:gd name="connsiteY0" fmla="*/ 51144 h 1427371"/>
              <a:gd name="connsiteX1" fmla="*/ 7104289 w 8735787"/>
              <a:gd name="connsiteY1" fmla="*/ 400850 h 1427371"/>
              <a:gd name="connsiteX2" fmla="*/ 5591176 w 8735787"/>
              <a:gd name="connsiteY2" fmla="*/ 1425469 h 1427371"/>
              <a:gd name="connsiteX3" fmla="*/ 0 w 8735787"/>
              <a:gd name="connsiteY3" fmla="*/ 10325 h 1427371"/>
              <a:gd name="connsiteX0" fmla="*/ 8735787 w 8735787"/>
              <a:gd name="connsiteY0" fmla="*/ 45162 h 1421455"/>
              <a:gd name="connsiteX1" fmla="*/ 7104289 w 8735787"/>
              <a:gd name="connsiteY1" fmla="*/ 394868 h 1421455"/>
              <a:gd name="connsiteX2" fmla="*/ 5591176 w 8735787"/>
              <a:gd name="connsiteY2" fmla="*/ 1419487 h 1421455"/>
              <a:gd name="connsiteX3" fmla="*/ 0 w 8735787"/>
              <a:gd name="connsiteY3" fmla="*/ 4343 h 1421455"/>
              <a:gd name="connsiteX0" fmla="*/ 8735787 w 8735787"/>
              <a:gd name="connsiteY0" fmla="*/ 154360 h 1532756"/>
              <a:gd name="connsiteX1" fmla="*/ 7104289 w 8735787"/>
              <a:gd name="connsiteY1" fmla="*/ 504066 h 1532756"/>
              <a:gd name="connsiteX2" fmla="*/ 5591176 w 8735787"/>
              <a:gd name="connsiteY2" fmla="*/ 1528685 h 1532756"/>
              <a:gd name="connsiteX3" fmla="*/ 2476503 w 8735787"/>
              <a:gd name="connsiteY3" fmla="*/ 80885 h 1532756"/>
              <a:gd name="connsiteX4" fmla="*/ 0 w 8735787"/>
              <a:gd name="connsiteY4" fmla="*/ 113541 h 1532756"/>
              <a:gd name="connsiteX0" fmla="*/ 8735787 w 8735787"/>
              <a:gd name="connsiteY0" fmla="*/ 154360 h 1583596"/>
              <a:gd name="connsiteX1" fmla="*/ 7104289 w 8735787"/>
              <a:gd name="connsiteY1" fmla="*/ 504066 h 1583596"/>
              <a:gd name="connsiteX2" fmla="*/ 5591176 w 8735787"/>
              <a:gd name="connsiteY2" fmla="*/ 1528685 h 1583596"/>
              <a:gd name="connsiteX3" fmla="*/ 3962403 w 8735787"/>
              <a:gd name="connsiteY3" fmla="*/ 1300084 h 1583596"/>
              <a:gd name="connsiteX4" fmla="*/ 2476503 w 8735787"/>
              <a:gd name="connsiteY4" fmla="*/ 80885 h 1583596"/>
              <a:gd name="connsiteX5" fmla="*/ 0 w 8735787"/>
              <a:gd name="connsiteY5" fmla="*/ 113541 h 1583596"/>
              <a:gd name="connsiteX0" fmla="*/ 8735787 w 8735787"/>
              <a:gd name="connsiteY0" fmla="*/ 154360 h 1571847"/>
              <a:gd name="connsiteX1" fmla="*/ 7161439 w 8735787"/>
              <a:gd name="connsiteY1" fmla="*/ 665991 h 1571847"/>
              <a:gd name="connsiteX2" fmla="*/ 5591176 w 8735787"/>
              <a:gd name="connsiteY2" fmla="*/ 1528685 h 1571847"/>
              <a:gd name="connsiteX3" fmla="*/ 3962403 w 8735787"/>
              <a:gd name="connsiteY3" fmla="*/ 1300084 h 1571847"/>
              <a:gd name="connsiteX4" fmla="*/ 2476503 w 8735787"/>
              <a:gd name="connsiteY4" fmla="*/ 80885 h 1571847"/>
              <a:gd name="connsiteX5" fmla="*/ 0 w 8735787"/>
              <a:gd name="connsiteY5" fmla="*/ 113541 h 1571847"/>
              <a:gd name="connsiteX0" fmla="*/ 8735787 w 8735787"/>
              <a:gd name="connsiteY0" fmla="*/ 154360 h 1571847"/>
              <a:gd name="connsiteX1" fmla="*/ 7161439 w 8735787"/>
              <a:gd name="connsiteY1" fmla="*/ 665991 h 1571847"/>
              <a:gd name="connsiteX2" fmla="*/ 5591176 w 8735787"/>
              <a:gd name="connsiteY2" fmla="*/ 1528685 h 1571847"/>
              <a:gd name="connsiteX3" fmla="*/ 3962403 w 8735787"/>
              <a:gd name="connsiteY3" fmla="*/ 1300084 h 1571847"/>
              <a:gd name="connsiteX4" fmla="*/ 2476503 w 8735787"/>
              <a:gd name="connsiteY4" fmla="*/ 80885 h 1571847"/>
              <a:gd name="connsiteX5" fmla="*/ 0 w 8735787"/>
              <a:gd name="connsiteY5" fmla="*/ 113541 h 1571847"/>
              <a:gd name="connsiteX0" fmla="*/ 8735787 w 8735787"/>
              <a:gd name="connsiteY0" fmla="*/ 154360 h 1559124"/>
              <a:gd name="connsiteX1" fmla="*/ 7161439 w 8735787"/>
              <a:gd name="connsiteY1" fmla="*/ 665991 h 1559124"/>
              <a:gd name="connsiteX2" fmla="*/ 6934203 w 8735787"/>
              <a:gd name="connsiteY2" fmla="*/ 842885 h 1559124"/>
              <a:gd name="connsiteX3" fmla="*/ 5591176 w 8735787"/>
              <a:gd name="connsiteY3" fmla="*/ 1528685 h 1559124"/>
              <a:gd name="connsiteX4" fmla="*/ 3962403 w 8735787"/>
              <a:gd name="connsiteY4" fmla="*/ 1300084 h 1559124"/>
              <a:gd name="connsiteX5" fmla="*/ 2476503 w 8735787"/>
              <a:gd name="connsiteY5" fmla="*/ 80885 h 1559124"/>
              <a:gd name="connsiteX6" fmla="*/ 0 w 8735787"/>
              <a:gd name="connsiteY6" fmla="*/ 113541 h 1559124"/>
              <a:gd name="connsiteX0" fmla="*/ 8735787 w 8735787"/>
              <a:gd name="connsiteY0" fmla="*/ 154360 h 1571847"/>
              <a:gd name="connsiteX1" fmla="*/ 7161439 w 8735787"/>
              <a:gd name="connsiteY1" fmla="*/ 665991 h 1571847"/>
              <a:gd name="connsiteX2" fmla="*/ 5591176 w 8735787"/>
              <a:gd name="connsiteY2" fmla="*/ 1528685 h 1571847"/>
              <a:gd name="connsiteX3" fmla="*/ 3962403 w 8735787"/>
              <a:gd name="connsiteY3" fmla="*/ 1300084 h 1571847"/>
              <a:gd name="connsiteX4" fmla="*/ 2476503 w 8735787"/>
              <a:gd name="connsiteY4" fmla="*/ 80885 h 1571847"/>
              <a:gd name="connsiteX5" fmla="*/ 0 w 8735787"/>
              <a:gd name="connsiteY5" fmla="*/ 113541 h 1571847"/>
              <a:gd name="connsiteX0" fmla="*/ 9069162 w 9069162"/>
              <a:gd name="connsiteY0" fmla="*/ 840160 h 1571847"/>
              <a:gd name="connsiteX1" fmla="*/ 7161439 w 9069162"/>
              <a:gd name="connsiteY1" fmla="*/ 665991 h 1571847"/>
              <a:gd name="connsiteX2" fmla="*/ 5591176 w 9069162"/>
              <a:gd name="connsiteY2" fmla="*/ 1528685 h 1571847"/>
              <a:gd name="connsiteX3" fmla="*/ 3962403 w 9069162"/>
              <a:gd name="connsiteY3" fmla="*/ 1300084 h 1571847"/>
              <a:gd name="connsiteX4" fmla="*/ 2476503 w 9069162"/>
              <a:gd name="connsiteY4" fmla="*/ 80885 h 1571847"/>
              <a:gd name="connsiteX5" fmla="*/ 0 w 9069162"/>
              <a:gd name="connsiteY5" fmla="*/ 113541 h 1571847"/>
              <a:gd name="connsiteX0" fmla="*/ 9069162 w 9069162"/>
              <a:gd name="connsiteY0" fmla="*/ 840160 h 1569095"/>
              <a:gd name="connsiteX1" fmla="*/ 7266214 w 9069162"/>
              <a:gd name="connsiteY1" fmla="*/ 704091 h 1569095"/>
              <a:gd name="connsiteX2" fmla="*/ 5591176 w 9069162"/>
              <a:gd name="connsiteY2" fmla="*/ 1528685 h 1569095"/>
              <a:gd name="connsiteX3" fmla="*/ 3962403 w 9069162"/>
              <a:gd name="connsiteY3" fmla="*/ 1300084 h 1569095"/>
              <a:gd name="connsiteX4" fmla="*/ 2476503 w 9069162"/>
              <a:gd name="connsiteY4" fmla="*/ 80885 h 1569095"/>
              <a:gd name="connsiteX5" fmla="*/ 0 w 9069162"/>
              <a:gd name="connsiteY5" fmla="*/ 113541 h 1569095"/>
              <a:gd name="connsiteX0" fmla="*/ 9069162 w 9069162"/>
              <a:gd name="connsiteY0" fmla="*/ 840160 h 1569095"/>
              <a:gd name="connsiteX1" fmla="*/ 7266214 w 9069162"/>
              <a:gd name="connsiteY1" fmla="*/ 704091 h 1569095"/>
              <a:gd name="connsiteX2" fmla="*/ 5591176 w 9069162"/>
              <a:gd name="connsiteY2" fmla="*/ 1528685 h 1569095"/>
              <a:gd name="connsiteX3" fmla="*/ 3962403 w 9069162"/>
              <a:gd name="connsiteY3" fmla="*/ 1300084 h 1569095"/>
              <a:gd name="connsiteX4" fmla="*/ 2476503 w 9069162"/>
              <a:gd name="connsiteY4" fmla="*/ 80885 h 1569095"/>
              <a:gd name="connsiteX5" fmla="*/ 0 w 9069162"/>
              <a:gd name="connsiteY5" fmla="*/ 113541 h 1569095"/>
              <a:gd name="connsiteX0" fmla="*/ 9069162 w 9069162"/>
              <a:gd name="connsiteY0" fmla="*/ 840160 h 1569095"/>
              <a:gd name="connsiteX1" fmla="*/ 7266214 w 9069162"/>
              <a:gd name="connsiteY1" fmla="*/ 704091 h 1569095"/>
              <a:gd name="connsiteX2" fmla="*/ 5591176 w 9069162"/>
              <a:gd name="connsiteY2" fmla="*/ 1528685 h 1569095"/>
              <a:gd name="connsiteX3" fmla="*/ 3962403 w 9069162"/>
              <a:gd name="connsiteY3" fmla="*/ 1300084 h 1569095"/>
              <a:gd name="connsiteX4" fmla="*/ 2476503 w 9069162"/>
              <a:gd name="connsiteY4" fmla="*/ 80885 h 1569095"/>
              <a:gd name="connsiteX5" fmla="*/ 0 w 9069162"/>
              <a:gd name="connsiteY5" fmla="*/ 113541 h 1569095"/>
              <a:gd name="connsiteX0" fmla="*/ 9069162 w 9069162"/>
              <a:gd name="connsiteY0" fmla="*/ 840160 h 1571847"/>
              <a:gd name="connsiteX1" fmla="*/ 7218589 w 9069162"/>
              <a:gd name="connsiteY1" fmla="*/ 665991 h 1571847"/>
              <a:gd name="connsiteX2" fmla="*/ 5591176 w 9069162"/>
              <a:gd name="connsiteY2" fmla="*/ 1528685 h 1571847"/>
              <a:gd name="connsiteX3" fmla="*/ 3962403 w 9069162"/>
              <a:gd name="connsiteY3" fmla="*/ 1300084 h 1571847"/>
              <a:gd name="connsiteX4" fmla="*/ 2476503 w 9069162"/>
              <a:gd name="connsiteY4" fmla="*/ 80885 h 1571847"/>
              <a:gd name="connsiteX5" fmla="*/ 0 w 9069162"/>
              <a:gd name="connsiteY5" fmla="*/ 113541 h 1571847"/>
              <a:gd name="connsiteX0" fmla="*/ 9069162 w 9069162"/>
              <a:gd name="connsiteY0" fmla="*/ 840160 h 1489745"/>
              <a:gd name="connsiteX1" fmla="*/ 7218589 w 9069162"/>
              <a:gd name="connsiteY1" fmla="*/ 665991 h 1489745"/>
              <a:gd name="connsiteX2" fmla="*/ 6000751 w 9069162"/>
              <a:gd name="connsiteY2" fmla="*/ 1414385 h 1489745"/>
              <a:gd name="connsiteX3" fmla="*/ 3962403 w 9069162"/>
              <a:gd name="connsiteY3" fmla="*/ 1300084 h 1489745"/>
              <a:gd name="connsiteX4" fmla="*/ 2476503 w 9069162"/>
              <a:gd name="connsiteY4" fmla="*/ 80885 h 1489745"/>
              <a:gd name="connsiteX5" fmla="*/ 0 w 9069162"/>
              <a:gd name="connsiteY5" fmla="*/ 113541 h 148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69162" h="1489745">
                <a:moveTo>
                  <a:pt x="9069162" y="840160"/>
                </a:moveTo>
                <a:cubicBezTo>
                  <a:pt x="8307162" y="830635"/>
                  <a:pt x="7729991" y="570287"/>
                  <a:pt x="7218589" y="665991"/>
                </a:cubicBezTo>
                <a:cubicBezTo>
                  <a:pt x="6707187" y="761695"/>
                  <a:pt x="6543449" y="1308703"/>
                  <a:pt x="6000751" y="1414385"/>
                </a:cubicBezTo>
                <a:cubicBezTo>
                  <a:pt x="5458053" y="1520067"/>
                  <a:pt x="4481515" y="1541384"/>
                  <a:pt x="3962403" y="1300084"/>
                </a:cubicBezTo>
                <a:cubicBezTo>
                  <a:pt x="3443291" y="1058784"/>
                  <a:pt x="3175004" y="215142"/>
                  <a:pt x="2476503" y="80885"/>
                </a:cubicBezTo>
                <a:cubicBezTo>
                  <a:pt x="1544640" y="-154972"/>
                  <a:pt x="428625" y="209698"/>
                  <a:pt x="0" y="113541"/>
                </a:cubicBezTo>
              </a:path>
            </a:pathLst>
          </a:custGeom>
          <a:noFill/>
          <a:ln w="22225">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5311140" y="3070860"/>
            <a:ext cx="1408515" cy="978654"/>
          </a:xfrm>
          <a:custGeom>
            <a:avLst/>
            <a:gdLst>
              <a:gd name="connsiteX0" fmla="*/ 0 w 1402080"/>
              <a:gd name="connsiteY0" fmla="*/ 182880 h 922020"/>
              <a:gd name="connsiteX1" fmla="*/ 617220 w 1402080"/>
              <a:gd name="connsiteY1" fmla="*/ 883920 h 922020"/>
              <a:gd name="connsiteX2" fmla="*/ 1402080 w 1402080"/>
              <a:gd name="connsiteY2" fmla="*/ 922020 h 922020"/>
              <a:gd name="connsiteX3" fmla="*/ 960120 w 1402080"/>
              <a:gd name="connsiteY3" fmla="*/ 419100 h 922020"/>
              <a:gd name="connsiteX4" fmla="*/ 594360 w 1402080"/>
              <a:gd name="connsiteY4" fmla="*/ 289560 h 922020"/>
              <a:gd name="connsiteX5" fmla="*/ 441960 w 1402080"/>
              <a:gd name="connsiteY5" fmla="*/ 0 h 922020"/>
              <a:gd name="connsiteX6" fmla="*/ 0 w 1402080"/>
              <a:gd name="connsiteY6" fmla="*/ 182880 h 922020"/>
              <a:gd name="connsiteX0" fmla="*/ 0 w 1408110"/>
              <a:gd name="connsiteY0" fmla="*/ 182880 h 978654"/>
              <a:gd name="connsiteX1" fmla="*/ 617220 w 1408110"/>
              <a:gd name="connsiteY1" fmla="*/ 883920 h 978654"/>
              <a:gd name="connsiteX2" fmla="*/ 1402080 w 1408110"/>
              <a:gd name="connsiteY2" fmla="*/ 922020 h 978654"/>
              <a:gd name="connsiteX3" fmla="*/ 960120 w 1408110"/>
              <a:gd name="connsiteY3" fmla="*/ 419100 h 978654"/>
              <a:gd name="connsiteX4" fmla="*/ 594360 w 1408110"/>
              <a:gd name="connsiteY4" fmla="*/ 289560 h 978654"/>
              <a:gd name="connsiteX5" fmla="*/ 441960 w 1408110"/>
              <a:gd name="connsiteY5" fmla="*/ 0 h 978654"/>
              <a:gd name="connsiteX6" fmla="*/ 0 w 1408110"/>
              <a:gd name="connsiteY6" fmla="*/ 182880 h 978654"/>
              <a:gd name="connsiteX0" fmla="*/ 0 w 1408110"/>
              <a:gd name="connsiteY0" fmla="*/ 182880 h 978654"/>
              <a:gd name="connsiteX1" fmla="*/ 617220 w 1408110"/>
              <a:gd name="connsiteY1" fmla="*/ 883920 h 978654"/>
              <a:gd name="connsiteX2" fmla="*/ 1402080 w 1408110"/>
              <a:gd name="connsiteY2" fmla="*/ 922020 h 978654"/>
              <a:gd name="connsiteX3" fmla="*/ 960120 w 1408110"/>
              <a:gd name="connsiteY3" fmla="*/ 419100 h 978654"/>
              <a:gd name="connsiteX4" fmla="*/ 594360 w 1408110"/>
              <a:gd name="connsiteY4" fmla="*/ 289560 h 978654"/>
              <a:gd name="connsiteX5" fmla="*/ 441960 w 1408110"/>
              <a:gd name="connsiteY5" fmla="*/ 0 h 978654"/>
              <a:gd name="connsiteX6" fmla="*/ 0 w 1408110"/>
              <a:gd name="connsiteY6" fmla="*/ 182880 h 978654"/>
              <a:gd name="connsiteX0" fmla="*/ 0 w 1408110"/>
              <a:gd name="connsiteY0" fmla="*/ 182880 h 978654"/>
              <a:gd name="connsiteX1" fmla="*/ 617220 w 1408110"/>
              <a:gd name="connsiteY1" fmla="*/ 883920 h 978654"/>
              <a:gd name="connsiteX2" fmla="*/ 1402080 w 1408110"/>
              <a:gd name="connsiteY2" fmla="*/ 922020 h 978654"/>
              <a:gd name="connsiteX3" fmla="*/ 960120 w 1408110"/>
              <a:gd name="connsiteY3" fmla="*/ 419100 h 978654"/>
              <a:gd name="connsiteX4" fmla="*/ 594360 w 1408110"/>
              <a:gd name="connsiteY4" fmla="*/ 289560 h 978654"/>
              <a:gd name="connsiteX5" fmla="*/ 441960 w 1408110"/>
              <a:gd name="connsiteY5" fmla="*/ 0 h 978654"/>
              <a:gd name="connsiteX6" fmla="*/ 0 w 1408110"/>
              <a:gd name="connsiteY6" fmla="*/ 182880 h 978654"/>
              <a:gd name="connsiteX0" fmla="*/ 0 w 1408515"/>
              <a:gd name="connsiteY0" fmla="*/ 182880 h 978654"/>
              <a:gd name="connsiteX1" fmla="*/ 617220 w 1408515"/>
              <a:gd name="connsiteY1" fmla="*/ 883920 h 978654"/>
              <a:gd name="connsiteX2" fmla="*/ 1402080 w 1408515"/>
              <a:gd name="connsiteY2" fmla="*/ 922020 h 978654"/>
              <a:gd name="connsiteX3" fmla="*/ 960120 w 1408515"/>
              <a:gd name="connsiteY3" fmla="*/ 419100 h 978654"/>
              <a:gd name="connsiteX4" fmla="*/ 594360 w 1408515"/>
              <a:gd name="connsiteY4" fmla="*/ 289560 h 978654"/>
              <a:gd name="connsiteX5" fmla="*/ 441960 w 1408515"/>
              <a:gd name="connsiteY5" fmla="*/ 0 h 978654"/>
              <a:gd name="connsiteX6" fmla="*/ 0 w 1408515"/>
              <a:gd name="connsiteY6" fmla="*/ 182880 h 978654"/>
              <a:gd name="connsiteX0" fmla="*/ 0 w 1408515"/>
              <a:gd name="connsiteY0" fmla="*/ 182880 h 978654"/>
              <a:gd name="connsiteX1" fmla="*/ 617220 w 1408515"/>
              <a:gd name="connsiteY1" fmla="*/ 883920 h 978654"/>
              <a:gd name="connsiteX2" fmla="*/ 1402080 w 1408515"/>
              <a:gd name="connsiteY2" fmla="*/ 922020 h 978654"/>
              <a:gd name="connsiteX3" fmla="*/ 960120 w 1408515"/>
              <a:gd name="connsiteY3" fmla="*/ 419100 h 978654"/>
              <a:gd name="connsiteX4" fmla="*/ 594360 w 1408515"/>
              <a:gd name="connsiteY4" fmla="*/ 289560 h 978654"/>
              <a:gd name="connsiteX5" fmla="*/ 441960 w 1408515"/>
              <a:gd name="connsiteY5" fmla="*/ 0 h 978654"/>
              <a:gd name="connsiteX6" fmla="*/ 0 w 1408515"/>
              <a:gd name="connsiteY6" fmla="*/ 182880 h 978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8515" h="978654">
                <a:moveTo>
                  <a:pt x="0" y="182880"/>
                </a:moveTo>
                <a:cubicBezTo>
                  <a:pt x="29210" y="330200"/>
                  <a:pt x="383540" y="760730"/>
                  <a:pt x="617220" y="883920"/>
                </a:cubicBezTo>
                <a:cubicBezTo>
                  <a:pt x="850900" y="1007110"/>
                  <a:pt x="1344930" y="999490"/>
                  <a:pt x="1402080" y="922020"/>
                </a:cubicBezTo>
                <a:cubicBezTo>
                  <a:pt x="1459230" y="844550"/>
                  <a:pt x="1121289" y="476181"/>
                  <a:pt x="960120" y="419100"/>
                </a:cubicBezTo>
                <a:lnTo>
                  <a:pt x="594360" y="289560"/>
                </a:lnTo>
                <a:cubicBezTo>
                  <a:pt x="489660" y="252479"/>
                  <a:pt x="541020" y="17780"/>
                  <a:pt x="441960" y="0"/>
                </a:cubicBezTo>
                <a:lnTo>
                  <a:pt x="0" y="182880"/>
                </a:lnTo>
                <a:close/>
              </a:path>
            </a:pathLst>
          </a:cu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Box 11"/>
          <p:cNvSpPr txBox="1">
            <a:spLocks noChangeArrowheads="1"/>
          </p:cNvSpPr>
          <p:nvPr/>
        </p:nvSpPr>
        <p:spPr bwMode="auto">
          <a:xfrm rot="1814322">
            <a:off x="5346967" y="3412690"/>
            <a:ext cx="1319891"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Jerusalem</a:t>
            </a:r>
          </a:p>
        </p:txBody>
      </p:sp>
      <p:sp>
        <p:nvSpPr>
          <p:cNvPr id="23" name="Line 9"/>
          <p:cNvSpPr>
            <a:spLocks noChangeShapeType="1"/>
          </p:cNvSpPr>
          <p:nvPr/>
        </p:nvSpPr>
        <p:spPr bwMode="auto">
          <a:xfrm>
            <a:off x="5105607" y="1052276"/>
            <a:ext cx="292113" cy="1524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1" name="Text Box 11"/>
          <p:cNvSpPr txBox="1">
            <a:spLocks noChangeArrowheads="1"/>
          </p:cNvSpPr>
          <p:nvPr/>
        </p:nvSpPr>
        <p:spPr bwMode="auto">
          <a:xfrm>
            <a:off x="6018110" y="638145"/>
            <a:ext cx="1258990" cy="400110"/>
          </a:xfrm>
          <a:prstGeom prst="rect">
            <a:avLst/>
          </a:prstGeom>
          <a:noFill/>
          <a:ln w="9525">
            <a:noFill/>
            <a:miter lim="800000"/>
            <a:headEnd/>
            <a:tailEnd/>
          </a:ln>
          <a:effectLst/>
        </p:spPr>
        <p:txBody>
          <a:bodyPr wrap="square">
            <a:spAutoFit/>
          </a:bodyPr>
          <a:lstStyle/>
          <a:p>
            <a:pPr lvl="0" algn="ctr">
              <a:defRPr/>
            </a:pPr>
            <a:r>
              <a:rPr lang="en-US" sz="2000" kern="0" dirty="0" err="1">
                <a:solidFill>
                  <a:sysClr val="window" lastClr="FFFFFF"/>
                </a:solidFill>
                <a:effectLst>
                  <a:glow rad="76200">
                    <a:sysClr val="windowText" lastClr="000000">
                      <a:alpha val="60000"/>
                    </a:sysClr>
                  </a:glow>
                </a:effectLst>
                <a:latin typeface="Calibri" pitchFamily="34" charset="0"/>
                <a:cs typeface="Calibri" pitchFamily="34" charset="0"/>
              </a:rPr>
              <a:t>Bahurim</a:t>
            </a:r>
            <a:endPar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endParaRPr>
          </a:p>
        </p:txBody>
      </p:sp>
      <p:sp>
        <p:nvSpPr>
          <p:cNvPr id="34" name="Text Box 11"/>
          <p:cNvSpPr txBox="1">
            <a:spLocks noChangeArrowheads="1"/>
          </p:cNvSpPr>
          <p:nvPr/>
        </p:nvSpPr>
        <p:spPr bwMode="auto">
          <a:xfrm>
            <a:off x="4090154" y="804566"/>
            <a:ext cx="1258990" cy="400110"/>
          </a:xfrm>
          <a:prstGeom prst="rect">
            <a:avLst/>
          </a:prstGeom>
          <a:noFill/>
          <a:ln w="9525">
            <a:noFill/>
            <a:miter lim="800000"/>
            <a:headEnd/>
            <a:tailEnd/>
          </a:ln>
          <a:effectLst/>
        </p:spPr>
        <p:txBody>
          <a:bodyPr wrap="square">
            <a:spAutoFit/>
          </a:bodyPr>
          <a:lstStyle/>
          <a:p>
            <a:pPr lvl="0" algn="ctr">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Nob?</a:t>
            </a:r>
          </a:p>
        </p:txBody>
      </p:sp>
    </p:spTree>
    <p:extLst>
      <p:ext uri="{BB962C8B-B14F-4D97-AF65-F5344CB8AC3E}">
        <p14:creationId xmlns:p14="http://schemas.microsoft.com/office/powerpoint/2010/main" val="38841468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08433uJerusalem from south Kidron Valley, mat08433"/>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588" y="4763"/>
            <a:ext cx="9140825"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Jerusalem (from the south)</a:t>
            </a:r>
          </a:p>
        </p:txBody>
      </p:sp>
      <p:sp>
        <p:nvSpPr>
          <p:cNvPr id="3" name="Text Placeholder 2"/>
          <p:cNvSpPr>
            <a:spLocks noGrp="1"/>
          </p:cNvSpPr>
          <p:nvPr>
            <p:ph type="body" sz="quarter" idx="12"/>
          </p:nvPr>
        </p:nvSpPr>
        <p:spPr/>
        <p:txBody>
          <a:bodyPr/>
          <a:lstStyle/>
          <a:p>
            <a:r>
              <a:rPr lang="en-US" dirty="0"/>
              <a:t>17:17</a:t>
            </a:r>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Tree>
    <p:extLst>
      <p:ext uri="{BB962C8B-B14F-4D97-AF65-F5344CB8AC3E}">
        <p14:creationId xmlns:p14="http://schemas.microsoft.com/office/powerpoint/2010/main" val="21996087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08433uJerusalem from south Kidron Valley, mat08433"/>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588" y="4763"/>
            <a:ext cx="9140825"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Jerusalem (from the south)</a:t>
            </a:r>
          </a:p>
        </p:txBody>
      </p:sp>
      <p:sp>
        <p:nvSpPr>
          <p:cNvPr id="3" name="Text Placeholder 2"/>
          <p:cNvSpPr>
            <a:spLocks noGrp="1"/>
          </p:cNvSpPr>
          <p:nvPr>
            <p:ph type="body" sz="quarter" idx="12"/>
          </p:nvPr>
        </p:nvSpPr>
        <p:spPr/>
        <p:txBody>
          <a:bodyPr/>
          <a:lstStyle/>
          <a:p>
            <a:r>
              <a:rPr lang="en-US" dirty="0"/>
              <a:t>17:17</a:t>
            </a:r>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
        <p:nvSpPr>
          <p:cNvPr id="16" name="Text Box 11"/>
          <p:cNvSpPr txBox="1">
            <a:spLocks noChangeArrowheads="1"/>
          </p:cNvSpPr>
          <p:nvPr/>
        </p:nvSpPr>
        <p:spPr bwMode="auto">
          <a:xfrm>
            <a:off x="4953000" y="39624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En-rogel</a:t>
            </a:r>
          </a:p>
        </p:txBody>
      </p:sp>
      <p:sp>
        <p:nvSpPr>
          <p:cNvPr id="17" name="Text Box 11"/>
          <p:cNvSpPr txBox="1">
            <a:spLocks noChangeArrowheads="1"/>
          </p:cNvSpPr>
          <p:nvPr/>
        </p:nvSpPr>
        <p:spPr bwMode="auto">
          <a:xfrm>
            <a:off x="2057400" y="44958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Hinnom Valley</a:t>
            </a:r>
          </a:p>
        </p:txBody>
      </p:sp>
      <p:sp>
        <p:nvSpPr>
          <p:cNvPr id="18" name="Text Box 11"/>
          <p:cNvSpPr txBox="1">
            <a:spLocks noChangeArrowheads="1"/>
          </p:cNvSpPr>
          <p:nvPr/>
        </p:nvSpPr>
        <p:spPr bwMode="auto">
          <a:xfrm>
            <a:off x="6553200" y="33528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Kidron Valley</a:t>
            </a:r>
          </a:p>
        </p:txBody>
      </p:sp>
      <p:sp>
        <p:nvSpPr>
          <p:cNvPr id="19" name="Line 9"/>
          <p:cNvSpPr>
            <a:spLocks noChangeShapeType="1"/>
          </p:cNvSpPr>
          <p:nvPr/>
        </p:nvSpPr>
        <p:spPr bwMode="auto">
          <a:xfrm flipH="1" flipV="1">
            <a:off x="6400800" y="3352800"/>
            <a:ext cx="609600" cy="1524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0" name="Text Box 11"/>
          <p:cNvSpPr txBox="1">
            <a:spLocks noChangeArrowheads="1"/>
          </p:cNvSpPr>
          <p:nvPr/>
        </p:nvSpPr>
        <p:spPr bwMode="auto">
          <a:xfrm>
            <a:off x="1981200" y="29718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Shoulder of Jebus</a:t>
            </a:r>
          </a:p>
        </p:txBody>
      </p:sp>
      <p:sp>
        <p:nvSpPr>
          <p:cNvPr id="21" name="Line 9"/>
          <p:cNvSpPr>
            <a:spLocks noChangeShapeType="1"/>
          </p:cNvSpPr>
          <p:nvPr/>
        </p:nvSpPr>
        <p:spPr bwMode="auto">
          <a:xfrm>
            <a:off x="3810000" y="3352799"/>
            <a:ext cx="642232" cy="276255"/>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2" name="Text Box 11"/>
          <p:cNvSpPr txBox="1">
            <a:spLocks noChangeArrowheads="1"/>
          </p:cNvSpPr>
          <p:nvPr/>
        </p:nvSpPr>
        <p:spPr bwMode="auto">
          <a:xfrm>
            <a:off x="1981200" y="3429000"/>
            <a:ext cx="1828800"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BENJAMIN</a:t>
            </a:r>
          </a:p>
        </p:txBody>
      </p:sp>
      <p:sp>
        <p:nvSpPr>
          <p:cNvPr id="23" name="Text Box 11"/>
          <p:cNvSpPr txBox="1">
            <a:spLocks noChangeArrowheads="1"/>
          </p:cNvSpPr>
          <p:nvPr/>
        </p:nvSpPr>
        <p:spPr bwMode="auto">
          <a:xfrm>
            <a:off x="4254940" y="4852203"/>
            <a:ext cx="1038225"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JUDAH</a:t>
            </a:r>
          </a:p>
        </p:txBody>
      </p:sp>
      <p:sp>
        <p:nvSpPr>
          <p:cNvPr id="24" name="Freeform 23"/>
          <p:cNvSpPr/>
          <p:nvPr/>
        </p:nvSpPr>
        <p:spPr>
          <a:xfrm>
            <a:off x="19049" y="3785506"/>
            <a:ext cx="9116787" cy="1085747"/>
          </a:xfrm>
          <a:custGeom>
            <a:avLst/>
            <a:gdLst>
              <a:gd name="connsiteX0" fmla="*/ 0 w 1371600"/>
              <a:gd name="connsiteY0" fmla="*/ 1771650 h 1771650"/>
              <a:gd name="connsiteX1" fmla="*/ 1371600 w 1371600"/>
              <a:gd name="connsiteY1" fmla="*/ 514350 h 1771650"/>
              <a:gd name="connsiteX2" fmla="*/ 685800 w 1371600"/>
              <a:gd name="connsiteY2" fmla="*/ 0 h 1771650"/>
              <a:gd name="connsiteX0" fmla="*/ 0 w 1386546"/>
              <a:gd name="connsiteY0" fmla="*/ 1771650 h 1771650"/>
              <a:gd name="connsiteX1" fmla="*/ 1371600 w 1386546"/>
              <a:gd name="connsiteY1" fmla="*/ 514350 h 1771650"/>
              <a:gd name="connsiteX2" fmla="*/ 685800 w 1386546"/>
              <a:gd name="connsiteY2" fmla="*/ 0 h 1771650"/>
              <a:gd name="connsiteX0" fmla="*/ 0 w 1388402"/>
              <a:gd name="connsiteY0" fmla="*/ 1771650 h 1771650"/>
              <a:gd name="connsiteX1" fmla="*/ 1371600 w 1388402"/>
              <a:gd name="connsiteY1" fmla="*/ 514350 h 1771650"/>
              <a:gd name="connsiteX2" fmla="*/ 685800 w 1388402"/>
              <a:gd name="connsiteY2" fmla="*/ 0 h 1771650"/>
              <a:gd name="connsiteX0" fmla="*/ 3151415 w 3209037"/>
              <a:gd name="connsiteY0" fmla="*/ 579664 h 579664"/>
              <a:gd name="connsiteX1" fmla="*/ 685800 w 3209037"/>
              <a:gd name="connsiteY1" fmla="*/ 514350 h 579664"/>
              <a:gd name="connsiteX2" fmla="*/ 0 w 3209037"/>
              <a:gd name="connsiteY2" fmla="*/ 0 h 579664"/>
              <a:gd name="connsiteX0" fmla="*/ 7625444 w 7703296"/>
              <a:gd name="connsiteY0" fmla="*/ 1592035 h 1595367"/>
              <a:gd name="connsiteX1" fmla="*/ 5159829 w 7703296"/>
              <a:gd name="connsiteY1" fmla="*/ 1526721 h 1595367"/>
              <a:gd name="connsiteX2" fmla="*/ 0 w 7703296"/>
              <a:gd name="connsiteY2" fmla="*/ 0 h 1595367"/>
              <a:gd name="connsiteX0" fmla="*/ 7625444 w 7685652"/>
              <a:gd name="connsiteY0" fmla="*/ 1592035 h 1592035"/>
              <a:gd name="connsiteX1" fmla="*/ 4555672 w 7685652"/>
              <a:gd name="connsiteY1" fmla="*/ 628650 h 1592035"/>
              <a:gd name="connsiteX2" fmla="*/ 0 w 7685652"/>
              <a:gd name="connsiteY2" fmla="*/ 0 h 1592035"/>
              <a:gd name="connsiteX0" fmla="*/ 7609116 w 7669636"/>
              <a:gd name="connsiteY0" fmla="*/ 1575706 h 1575706"/>
              <a:gd name="connsiteX1" fmla="*/ 4555672 w 7669636"/>
              <a:gd name="connsiteY1" fmla="*/ 628650 h 1575706"/>
              <a:gd name="connsiteX2" fmla="*/ 0 w 7669636"/>
              <a:gd name="connsiteY2" fmla="*/ 0 h 1575706"/>
              <a:gd name="connsiteX0" fmla="*/ 7609116 w 7609116"/>
              <a:gd name="connsiteY0" fmla="*/ 1575706 h 1594103"/>
              <a:gd name="connsiteX1" fmla="*/ 4555672 w 7609116"/>
              <a:gd name="connsiteY1" fmla="*/ 628650 h 1594103"/>
              <a:gd name="connsiteX2" fmla="*/ 0 w 7609116"/>
              <a:gd name="connsiteY2" fmla="*/ 0 h 1594103"/>
              <a:gd name="connsiteX0" fmla="*/ 8409216 w 8409216"/>
              <a:gd name="connsiteY0" fmla="*/ 1200148 h 1227552"/>
              <a:gd name="connsiteX1" fmla="*/ 4555672 w 8409216"/>
              <a:gd name="connsiteY1" fmla="*/ 628650 h 1227552"/>
              <a:gd name="connsiteX2" fmla="*/ 0 w 8409216"/>
              <a:gd name="connsiteY2" fmla="*/ 0 h 1227552"/>
              <a:gd name="connsiteX0" fmla="*/ 8850087 w 8850087"/>
              <a:gd name="connsiteY0" fmla="*/ 1069519 h 1096068"/>
              <a:gd name="connsiteX1" fmla="*/ 4996543 w 8850087"/>
              <a:gd name="connsiteY1" fmla="*/ 498021 h 1096068"/>
              <a:gd name="connsiteX2" fmla="*/ 0 w 8850087"/>
              <a:gd name="connsiteY2" fmla="*/ 0 h 1096068"/>
              <a:gd name="connsiteX0" fmla="*/ 8850087 w 8850087"/>
              <a:gd name="connsiteY0" fmla="*/ 1069519 h 1102512"/>
              <a:gd name="connsiteX1" fmla="*/ 4865914 w 8850087"/>
              <a:gd name="connsiteY1" fmla="*/ 628650 h 1102512"/>
              <a:gd name="connsiteX2" fmla="*/ 0 w 8850087"/>
              <a:gd name="connsiteY2" fmla="*/ 0 h 1102512"/>
              <a:gd name="connsiteX0" fmla="*/ 8945337 w 8945337"/>
              <a:gd name="connsiteY0" fmla="*/ 1031419 h 1066491"/>
              <a:gd name="connsiteX1" fmla="*/ 4865914 w 8945337"/>
              <a:gd name="connsiteY1" fmla="*/ 628650 h 1066491"/>
              <a:gd name="connsiteX2" fmla="*/ 0 w 8945337"/>
              <a:gd name="connsiteY2" fmla="*/ 0 h 1066491"/>
              <a:gd name="connsiteX0" fmla="*/ 9116787 w 9116787"/>
              <a:gd name="connsiteY0" fmla="*/ 1050469 h 1085747"/>
              <a:gd name="connsiteX1" fmla="*/ 5037364 w 9116787"/>
              <a:gd name="connsiteY1" fmla="*/ 647700 h 1085747"/>
              <a:gd name="connsiteX2" fmla="*/ 0 w 9116787"/>
              <a:gd name="connsiteY2" fmla="*/ 0 h 1085747"/>
              <a:gd name="connsiteX0" fmla="*/ 9116787 w 9116787"/>
              <a:gd name="connsiteY0" fmla="*/ 1050469 h 1085747"/>
              <a:gd name="connsiteX1" fmla="*/ 5037364 w 9116787"/>
              <a:gd name="connsiteY1" fmla="*/ 647700 h 1085747"/>
              <a:gd name="connsiteX2" fmla="*/ 0 w 9116787"/>
              <a:gd name="connsiteY2" fmla="*/ 0 h 1085747"/>
            </a:gdLst>
            <a:ahLst/>
            <a:cxnLst>
              <a:cxn ang="0">
                <a:pos x="connsiteX0" y="connsiteY0"/>
              </a:cxn>
              <a:cxn ang="0">
                <a:pos x="connsiteX1" y="connsiteY1"/>
              </a:cxn>
              <a:cxn ang="0">
                <a:pos x="connsiteX2" y="connsiteY2"/>
              </a:cxn>
            </a:cxnLst>
            <a:rect l="l" t="t" r="r" b="b"/>
            <a:pathLst>
              <a:path w="9116787" h="1085747">
                <a:moveTo>
                  <a:pt x="9116787" y="1050469"/>
                </a:moveTo>
                <a:cubicBezTo>
                  <a:pt x="7859487" y="1202869"/>
                  <a:pt x="6556829" y="822778"/>
                  <a:pt x="5037364" y="647700"/>
                </a:cubicBezTo>
                <a:cubicBezTo>
                  <a:pt x="3517900" y="472622"/>
                  <a:pt x="1209675" y="400050"/>
                  <a:pt x="0" y="0"/>
                </a:cubicBezTo>
              </a:path>
            </a:pathLst>
          </a:custGeom>
          <a:noFill/>
          <a:ln w="22225">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4141808" y="2609851"/>
            <a:ext cx="1355093" cy="910181"/>
          </a:xfrm>
          <a:custGeom>
            <a:avLst/>
            <a:gdLst>
              <a:gd name="connsiteX0" fmla="*/ 657225 w 1447800"/>
              <a:gd name="connsiteY0" fmla="*/ 0 h 809625"/>
              <a:gd name="connsiteX1" fmla="*/ 0 w 1447800"/>
              <a:gd name="connsiteY1" fmla="*/ 266700 h 809625"/>
              <a:gd name="connsiteX2" fmla="*/ 76200 w 1447800"/>
              <a:gd name="connsiteY2" fmla="*/ 809625 h 809625"/>
              <a:gd name="connsiteX3" fmla="*/ 819150 w 1447800"/>
              <a:gd name="connsiteY3" fmla="*/ 533400 h 809625"/>
              <a:gd name="connsiteX4" fmla="*/ 809625 w 1447800"/>
              <a:gd name="connsiteY4" fmla="*/ 304800 h 809625"/>
              <a:gd name="connsiteX5" fmla="*/ 1447800 w 1447800"/>
              <a:gd name="connsiteY5" fmla="*/ 47625 h 809625"/>
              <a:gd name="connsiteX6" fmla="*/ 657225 w 1447800"/>
              <a:gd name="connsiteY6" fmla="*/ 0 h 809625"/>
              <a:gd name="connsiteX0" fmla="*/ 657225 w 1447800"/>
              <a:gd name="connsiteY0" fmla="*/ 0 h 809625"/>
              <a:gd name="connsiteX1" fmla="*/ 0 w 1447800"/>
              <a:gd name="connsiteY1" fmla="*/ 266700 h 809625"/>
              <a:gd name="connsiteX2" fmla="*/ 76200 w 1447800"/>
              <a:gd name="connsiteY2" fmla="*/ 809625 h 809625"/>
              <a:gd name="connsiteX3" fmla="*/ 819150 w 1447800"/>
              <a:gd name="connsiteY3" fmla="*/ 533400 h 809625"/>
              <a:gd name="connsiteX4" fmla="*/ 809625 w 1447800"/>
              <a:gd name="connsiteY4" fmla="*/ 304800 h 809625"/>
              <a:gd name="connsiteX5" fmla="*/ 1447800 w 1447800"/>
              <a:gd name="connsiteY5" fmla="*/ 47625 h 809625"/>
              <a:gd name="connsiteX6" fmla="*/ 657225 w 1447800"/>
              <a:gd name="connsiteY6" fmla="*/ 0 h 809625"/>
              <a:gd name="connsiteX0" fmla="*/ 711682 w 1502257"/>
              <a:gd name="connsiteY0" fmla="*/ 0 h 815135"/>
              <a:gd name="connsiteX1" fmla="*/ 54457 w 1502257"/>
              <a:gd name="connsiteY1" fmla="*/ 266700 h 815135"/>
              <a:gd name="connsiteX2" fmla="*/ 130657 w 1502257"/>
              <a:gd name="connsiteY2" fmla="*/ 809625 h 815135"/>
              <a:gd name="connsiteX3" fmla="*/ 873607 w 1502257"/>
              <a:gd name="connsiteY3" fmla="*/ 533400 h 815135"/>
              <a:gd name="connsiteX4" fmla="*/ 864082 w 1502257"/>
              <a:gd name="connsiteY4" fmla="*/ 304800 h 815135"/>
              <a:gd name="connsiteX5" fmla="*/ 1502257 w 1502257"/>
              <a:gd name="connsiteY5" fmla="*/ 47625 h 815135"/>
              <a:gd name="connsiteX6" fmla="*/ 711682 w 1502257"/>
              <a:gd name="connsiteY6" fmla="*/ 0 h 815135"/>
              <a:gd name="connsiteX0" fmla="*/ 711682 w 1502257"/>
              <a:gd name="connsiteY0" fmla="*/ 0 h 816742"/>
              <a:gd name="connsiteX1" fmla="*/ 54457 w 1502257"/>
              <a:gd name="connsiteY1" fmla="*/ 266700 h 816742"/>
              <a:gd name="connsiteX2" fmla="*/ 130657 w 1502257"/>
              <a:gd name="connsiteY2" fmla="*/ 809625 h 816742"/>
              <a:gd name="connsiteX3" fmla="*/ 873607 w 1502257"/>
              <a:gd name="connsiteY3" fmla="*/ 533400 h 816742"/>
              <a:gd name="connsiteX4" fmla="*/ 864082 w 1502257"/>
              <a:gd name="connsiteY4" fmla="*/ 304800 h 816742"/>
              <a:gd name="connsiteX5" fmla="*/ 1502257 w 1502257"/>
              <a:gd name="connsiteY5" fmla="*/ 47625 h 816742"/>
              <a:gd name="connsiteX6" fmla="*/ 711682 w 1502257"/>
              <a:gd name="connsiteY6" fmla="*/ 0 h 816742"/>
              <a:gd name="connsiteX0" fmla="*/ 711682 w 1502962"/>
              <a:gd name="connsiteY0" fmla="*/ 0 h 816742"/>
              <a:gd name="connsiteX1" fmla="*/ 54457 w 1502962"/>
              <a:gd name="connsiteY1" fmla="*/ 266700 h 816742"/>
              <a:gd name="connsiteX2" fmla="*/ 130657 w 1502962"/>
              <a:gd name="connsiteY2" fmla="*/ 809625 h 816742"/>
              <a:gd name="connsiteX3" fmla="*/ 873607 w 1502962"/>
              <a:gd name="connsiteY3" fmla="*/ 533400 h 816742"/>
              <a:gd name="connsiteX4" fmla="*/ 864082 w 1502962"/>
              <a:gd name="connsiteY4" fmla="*/ 304800 h 816742"/>
              <a:gd name="connsiteX5" fmla="*/ 1502257 w 1502962"/>
              <a:gd name="connsiteY5" fmla="*/ 47625 h 816742"/>
              <a:gd name="connsiteX6" fmla="*/ 711682 w 1502962"/>
              <a:gd name="connsiteY6" fmla="*/ 0 h 816742"/>
              <a:gd name="connsiteX0" fmla="*/ 711682 w 1417489"/>
              <a:gd name="connsiteY0" fmla="*/ 0 h 816742"/>
              <a:gd name="connsiteX1" fmla="*/ 54457 w 1417489"/>
              <a:gd name="connsiteY1" fmla="*/ 266700 h 816742"/>
              <a:gd name="connsiteX2" fmla="*/ 130657 w 1417489"/>
              <a:gd name="connsiteY2" fmla="*/ 809625 h 816742"/>
              <a:gd name="connsiteX3" fmla="*/ 873607 w 1417489"/>
              <a:gd name="connsiteY3" fmla="*/ 533400 h 816742"/>
              <a:gd name="connsiteX4" fmla="*/ 864082 w 1417489"/>
              <a:gd name="connsiteY4" fmla="*/ 304800 h 816742"/>
              <a:gd name="connsiteX5" fmla="*/ 1416532 w 1417489"/>
              <a:gd name="connsiteY5" fmla="*/ 0 h 816742"/>
              <a:gd name="connsiteX6" fmla="*/ 711682 w 1417489"/>
              <a:gd name="connsiteY6" fmla="*/ 0 h 816742"/>
              <a:gd name="connsiteX0" fmla="*/ 711682 w 1417489"/>
              <a:gd name="connsiteY0" fmla="*/ 0 h 816742"/>
              <a:gd name="connsiteX1" fmla="*/ 54457 w 1417489"/>
              <a:gd name="connsiteY1" fmla="*/ 266700 h 816742"/>
              <a:gd name="connsiteX2" fmla="*/ 130657 w 1417489"/>
              <a:gd name="connsiteY2" fmla="*/ 809625 h 816742"/>
              <a:gd name="connsiteX3" fmla="*/ 873607 w 1417489"/>
              <a:gd name="connsiteY3" fmla="*/ 533400 h 816742"/>
              <a:gd name="connsiteX4" fmla="*/ 864082 w 1417489"/>
              <a:gd name="connsiteY4" fmla="*/ 304800 h 816742"/>
              <a:gd name="connsiteX5" fmla="*/ 1416532 w 1417489"/>
              <a:gd name="connsiteY5" fmla="*/ 0 h 816742"/>
              <a:gd name="connsiteX6" fmla="*/ 711682 w 1417489"/>
              <a:gd name="connsiteY6" fmla="*/ 0 h 816742"/>
              <a:gd name="connsiteX0" fmla="*/ 711682 w 1417489"/>
              <a:gd name="connsiteY0" fmla="*/ 0 h 816742"/>
              <a:gd name="connsiteX1" fmla="*/ 54457 w 1417489"/>
              <a:gd name="connsiteY1" fmla="*/ 266700 h 816742"/>
              <a:gd name="connsiteX2" fmla="*/ 130657 w 1417489"/>
              <a:gd name="connsiteY2" fmla="*/ 809625 h 816742"/>
              <a:gd name="connsiteX3" fmla="*/ 873607 w 1417489"/>
              <a:gd name="connsiteY3" fmla="*/ 533400 h 816742"/>
              <a:gd name="connsiteX4" fmla="*/ 864082 w 1417489"/>
              <a:gd name="connsiteY4" fmla="*/ 304800 h 816742"/>
              <a:gd name="connsiteX5" fmla="*/ 1416532 w 1417489"/>
              <a:gd name="connsiteY5" fmla="*/ 0 h 816742"/>
              <a:gd name="connsiteX6" fmla="*/ 711682 w 1417489"/>
              <a:gd name="connsiteY6" fmla="*/ 0 h 816742"/>
              <a:gd name="connsiteX0" fmla="*/ 657696 w 1363503"/>
              <a:gd name="connsiteY0" fmla="*/ 0 h 818888"/>
              <a:gd name="connsiteX1" fmla="*/ 89371 w 1363503"/>
              <a:gd name="connsiteY1" fmla="*/ 219075 h 818888"/>
              <a:gd name="connsiteX2" fmla="*/ 76671 w 1363503"/>
              <a:gd name="connsiteY2" fmla="*/ 809625 h 818888"/>
              <a:gd name="connsiteX3" fmla="*/ 819621 w 1363503"/>
              <a:gd name="connsiteY3" fmla="*/ 533400 h 818888"/>
              <a:gd name="connsiteX4" fmla="*/ 810096 w 1363503"/>
              <a:gd name="connsiteY4" fmla="*/ 304800 h 818888"/>
              <a:gd name="connsiteX5" fmla="*/ 1362546 w 1363503"/>
              <a:gd name="connsiteY5" fmla="*/ 0 h 818888"/>
              <a:gd name="connsiteX6" fmla="*/ 657696 w 1363503"/>
              <a:gd name="connsiteY6" fmla="*/ 0 h 818888"/>
              <a:gd name="connsiteX0" fmla="*/ 673238 w 1379045"/>
              <a:gd name="connsiteY0" fmla="*/ 0 h 818888"/>
              <a:gd name="connsiteX1" fmla="*/ 104913 w 1379045"/>
              <a:gd name="connsiteY1" fmla="*/ 219075 h 818888"/>
              <a:gd name="connsiteX2" fmla="*/ 92213 w 1379045"/>
              <a:gd name="connsiteY2" fmla="*/ 809625 h 818888"/>
              <a:gd name="connsiteX3" fmla="*/ 835163 w 1379045"/>
              <a:gd name="connsiteY3" fmla="*/ 533400 h 818888"/>
              <a:gd name="connsiteX4" fmla="*/ 825638 w 1379045"/>
              <a:gd name="connsiteY4" fmla="*/ 304800 h 818888"/>
              <a:gd name="connsiteX5" fmla="*/ 1378088 w 1379045"/>
              <a:gd name="connsiteY5" fmla="*/ 0 h 818888"/>
              <a:gd name="connsiteX6" fmla="*/ 673238 w 1379045"/>
              <a:gd name="connsiteY6" fmla="*/ 0 h 818888"/>
              <a:gd name="connsiteX0" fmla="*/ 653694 w 1359501"/>
              <a:gd name="connsiteY0" fmla="*/ 0 h 685218"/>
              <a:gd name="connsiteX1" fmla="*/ 85369 w 1359501"/>
              <a:gd name="connsiteY1" fmla="*/ 219075 h 685218"/>
              <a:gd name="connsiteX2" fmla="*/ 79019 w 1359501"/>
              <a:gd name="connsiteY2" fmla="*/ 673100 h 685218"/>
              <a:gd name="connsiteX3" fmla="*/ 815619 w 1359501"/>
              <a:gd name="connsiteY3" fmla="*/ 533400 h 685218"/>
              <a:gd name="connsiteX4" fmla="*/ 806094 w 1359501"/>
              <a:gd name="connsiteY4" fmla="*/ 304800 h 685218"/>
              <a:gd name="connsiteX5" fmla="*/ 1358544 w 1359501"/>
              <a:gd name="connsiteY5" fmla="*/ 0 h 685218"/>
              <a:gd name="connsiteX6" fmla="*/ 653694 w 1359501"/>
              <a:gd name="connsiteY6" fmla="*/ 0 h 685218"/>
              <a:gd name="connsiteX0" fmla="*/ 649654 w 1355481"/>
              <a:gd name="connsiteY0" fmla="*/ 0 h 688350"/>
              <a:gd name="connsiteX1" fmla="*/ 81329 w 1355481"/>
              <a:gd name="connsiteY1" fmla="*/ 219075 h 688350"/>
              <a:gd name="connsiteX2" fmla="*/ 74979 w 1355481"/>
              <a:gd name="connsiteY2" fmla="*/ 673100 h 688350"/>
              <a:gd name="connsiteX3" fmla="*/ 751254 w 1355481"/>
              <a:gd name="connsiteY3" fmla="*/ 555625 h 688350"/>
              <a:gd name="connsiteX4" fmla="*/ 802054 w 1355481"/>
              <a:gd name="connsiteY4" fmla="*/ 304800 h 688350"/>
              <a:gd name="connsiteX5" fmla="*/ 1354504 w 1355481"/>
              <a:gd name="connsiteY5" fmla="*/ 0 h 688350"/>
              <a:gd name="connsiteX6" fmla="*/ 649654 w 1355481"/>
              <a:gd name="connsiteY6" fmla="*/ 0 h 688350"/>
              <a:gd name="connsiteX0" fmla="*/ 638943 w 1344770"/>
              <a:gd name="connsiteY0" fmla="*/ 0 h 687758"/>
              <a:gd name="connsiteX1" fmla="*/ 92843 w 1344770"/>
              <a:gd name="connsiteY1" fmla="*/ 228600 h 687758"/>
              <a:gd name="connsiteX2" fmla="*/ 64268 w 1344770"/>
              <a:gd name="connsiteY2" fmla="*/ 673100 h 687758"/>
              <a:gd name="connsiteX3" fmla="*/ 740543 w 1344770"/>
              <a:gd name="connsiteY3" fmla="*/ 555625 h 687758"/>
              <a:gd name="connsiteX4" fmla="*/ 791343 w 1344770"/>
              <a:gd name="connsiteY4" fmla="*/ 304800 h 687758"/>
              <a:gd name="connsiteX5" fmla="*/ 1343793 w 1344770"/>
              <a:gd name="connsiteY5" fmla="*/ 0 h 687758"/>
              <a:gd name="connsiteX6" fmla="*/ 638943 w 1344770"/>
              <a:gd name="connsiteY6" fmla="*/ 0 h 687758"/>
              <a:gd name="connsiteX0" fmla="*/ 645991 w 1351818"/>
              <a:gd name="connsiteY0" fmla="*/ 0 h 868044"/>
              <a:gd name="connsiteX1" fmla="*/ 99891 w 1351818"/>
              <a:gd name="connsiteY1" fmla="*/ 228600 h 868044"/>
              <a:gd name="connsiteX2" fmla="*/ 71316 w 1351818"/>
              <a:gd name="connsiteY2" fmla="*/ 673100 h 868044"/>
              <a:gd name="connsiteX3" fmla="*/ 846651 w 1351818"/>
              <a:gd name="connsiteY3" fmla="*/ 852805 h 868044"/>
              <a:gd name="connsiteX4" fmla="*/ 798391 w 1351818"/>
              <a:gd name="connsiteY4" fmla="*/ 304800 h 868044"/>
              <a:gd name="connsiteX5" fmla="*/ 1350841 w 1351818"/>
              <a:gd name="connsiteY5" fmla="*/ 0 h 868044"/>
              <a:gd name="connsiteX6" fmla="*/ 645991 w 1351818"/>
              <a:gd name="connsiteY6" fmla="*/ 0 h 868044"/>
              <a:gd name="connsiteX0" fmla="*/ 649266 w 1355093"/>
              <a:gd name="connsiteY0" fmla="*/ 0 h 896734"/>
              <a:gd name="connsiteX1" fmla="*/ 103166 w 1355093"/>
              <a:gd name="connsiteY1" fmla="*/ 228600 h 896734"/>
              <a:gd name="connsiteX2" fmla="*/ 74591 w 1355093"/>
              <a:gd name="connsiteY2" fmla="*/ 673100 h 896734"/>
              <a:gd name="connsiteX3" fmla="*/ 895646 w 1355093"/>
              <a:gd name="connsiteY3" fmla="*/ 883285 h 896734"/>
              <a:gd name="connsiteX4" fmla="*/ 801666 w 1355093"/>
              <a:gd name="connsiteY4" fmla="*/ 304800 h 896734"/>
              <a:gd name="connsiteX5" fmla="*/ 1354116 w 1355093"/>
              <a:gd name="connsiteY5" fmla="*/ 0 h 896734"/>
              <a:gd name="connsiteX6" fmla="*/ 649266 w 1355093"/>
              <a:gd name="connsiteY6" fmla="*/ 0 h 896734"/>
              <a:gd name="connsiteX0" fmla="*/ 649266 w 1355093"/>
              <a:gd name="connsiteY0" fmla="*/ 0 h 910181"/>
              <a:gd name="connsiteX1" fmla="*/ 103166 w 1355093"/>
              <a:gd name="connsiteY1" fmla="*/ 228600 h 910181"/>
              <a:gd name="connsiteX2" fmla="*/ 74591 w 1355093"/>
              <a:gd name="connsiteY2" fmla="*/ 673100 h 910181"/>
              <a:gd name="connsiteX3" fmla="*/ 895646 w 1355093"/>
              <a:gd name="connsiteY3" fmla="*/ 883285 h 910181"/>
              <a:gd name="connsiteX4" fmla="*/ 801666 w 1355093"/>
              <a:gd name="connsiteY4" fmla="*/ 304800 h 910181"/>
              <a:gd name="connsiteX5" fmla="*/ 1354116 w 1355093"/>
              <a:gd name="connsiteY5" fmla="*/ 0 h 910181"/>
              <a:gd name="connsiteX6" fmla="*/ 649266 w 1355093"/>
              <a:gd name="connsiteY6" fmla="*/ 0 h 91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5093" h="910181">
                <a:moveTo>
                  <a:pt x="649266" y="0"/>
                </a:moveTo>
                <a:cubicBezTo>
                  <a:pt x="422254" y="44450"/>
                  <a:pt x="198945" y="116417"/>
                  <a:pt x="103166" y="228600"/>
                </a:cubicBezTo>
                <a:cubicBezTo>
                  <a:pt x="7387" y="340783"/>
                  <a:pt x="-57489" y="563986"/>
                  <a:pt x="74591" y="673100"/>
                </a:cubicBezTo>
                <a:cubicBezTo>
                  <a:pt x="206671" y="782214"/>
                  <a:pt x="713507" y="982768"/>
                  <a:pt x="895646" y="883285"/>
                </a:cubicBezTo>
                <a:cubicBezTo>
                  <a:pt x="1077785" y="783802"/>
                  <a:pt x="701124" y="397404"/>
                  <a:pt x="801666" y="304800"/>
                </a:cubicBezTo>
                <a:cubicBezTo>
                  <a:pt x="902208" y="212196"/>
                  <a:pt x="1379516" y="117475"/>
                  <a:pt x="1354116" y="0"/>
                </a:cubicBezTo>
                <a:lnTo>
                  <a:pt x="649266" y="0"/>
                </a:lnTo>
                <a:close/>
              </a:path>
            </a:pathLst>
          </a:custGeom>
          <a:solidFill>
            <a:srgbClr val="00B05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Box 11"/>
          <p:cNvSpPr txBox="1">
            <a:spLocks noChangeArrowheads="1"/>
          </p:cNvSpPr>
          <p:nvPr/>
        </p:nvSpPr>
        <p:spPr bwMode="auto">
          <a:xfrm>
            <a:off x="3535802" y="2152619"/>
            <a:ext cx="1438276"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Jerusalem</a:t>
            </a:r>
          </a:p>
        </p:txBody>
      </p:sp>
      <p:sp>
        <p:nvSpPr>
          <p:cNvPr id="27" name="Line 9"/>
          <p:cNvSpPr>
            <a:spLocks noChangeShapeType="1"/>
          </p:cNvSpPr>
          <p:nvPr/>
        </p:nvSpPr>
        <p:spPr bwMode="auto">
          <a:xfrm flipH="1" flipV="1">
            <a:off x="3200400" y="4191000"/>
            <a:ext cx="152400" cy="3810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8" name="Line 9"/>
          <p:cNvSpPr>
            <a:spLocks noChangeShapeType="1"/>
          </p:cNvSpPr>
          <p:nvPr/>
        </p:nvSpPr>
        <p:spPr bwMode="auto">
          <a:xfrm flipH="1">
            <a:off x="5334000" y="4267200"/>
            <a:ext cx="304800" cy="228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9" name="Line 9"/>
          <p:cNvSpPr>
            <a:spLocks noChangeShapeType="1"/>
          </p:cNvSpPr>
          <p:nvPr/>
        </p:nvSpPr>
        <p:spPr bwMode="auto">
          <a:xfrm>
            <a:off x="7772400" y="3733800"/>
            <a:ext cx="76200" cy="1371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0" name="Text Box 11"/>
          <p:cNvSpPr txBox="1">
            <a:spLocks noChangeArrowheads="1"/>
          </p:cNvSpPr>
          <p:nvPr/>
        </p:nvSpPr>
        <p:spPr bwMode="auto">
          <a:xfrm>
            <a:off x="6999522" y="1578378"/>
            <a:ext cx="2024710"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Mount of Olives</a:t>
            </a:r>
          </a:p>
        </p:txBody>
      </p:sp>
      <p:sp>
        <p:nvSpPr>
          <p:cNvPr id="31" name="Line 9"/>
          <p:cNvSpPr>
            <a:spLocks noChangeShapeType="1"/>
          </p:cNvSpPr>
          <p:nvPr/>
        </p:nvSpPr>
        <p:spPr bwMode="auto">
          <a:xfrm>
            <a:off x="8153400" y="1978487"/>
            <a:ext cx="696678" cy="37418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2" name="Line 9"/>
          <p:cNvSpPr>
            <a:spLocks noChangeShapeType="1"/>
          </p:cNvSpPr>
          <p:nvPr/>
        </p:nvSpPr>
        <p:spPr bwMode="auto">
          <a:xfrm>
            <a:off x="4254940" y="2536489"/>
            <a:ext cx="273492" cy="37418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572866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06743uJoab's well, En Rogel, in Kidron Valley, mat06743adj"/>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Joab’s Well (</a:t>
            </a:r>
            <a:r>
              <a:rPr lang="en-US" dirty="0" err="1"/>
              <a:t>En-rogel</a:t>
            </a:r>
            <a:r>
              <a:rPr lang="en-US" dirty="0"/>
              <a:t>) in the Kidron Valley</a:t>
            </a:r>
          </a:p>
        </p:txBody>
      </p:sp>
      <p:sp>
        <p:nvSpPr>
          <p:cNvPr id="3" name="Text Placeholder 2"/>
          <p:cNvSpPr>
            <a:spLocks noGrp="1"/>
          </p:cNvSpPr>
          <p:nvPr>
            <p:ph type="body" sz="quarter" idx="12"/>
          </p:nvPr>
        </p:nvSpPr>
        <p:spPr/>
        <p:txBody>
          <a:bodyPr/>
          <a:lstStyle/>
          <a:p>
            <a:r>
              <a:rPr lang="en-US" dirty="0"/>
              <a:t>17:17</a:t>
            </a:r>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Tree>
    <p:extLst>
      <p:ext uri="{BB962C8B-B14F-4D97-AF65-F5344CB8AC3E}">
        <p14:creationId xmlns:p14="http://schemas.microsoft.com/office/powerpoint/2010/main" val="38285337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00939uJoab's Well, En Rogel, mat00939adj"/>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956469" y="0"/>
            <a:ext cx="72310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Joab’s Well (</a:t>
            </a:r>
            <a:r>
              <a:rPr lang="en-US" dirty="0" err="1"/>
              <a:t>En-rogel</a:t>
            </a:r>
            <a:r>
              <a:rPr lang="en-US" dirty="0"/>
              <a:t>) in the Kidron Valley</a:t>
            </a:r>
          </a:p>
        </p:txBody>
      </p:sp>
      <p:sp>
        <p:nvSpPr>
          <p:cNvPr id="3" name="Text Placeholder 2"/>
          <p:cNvSpPr>
            <a:spLocks noGrp="1"/>
          </p:cNvSpPr>
          <p:nvPr>
            <p:ph type="body" sz="quarter" idx="12"/>
          </p:nvPr>
        </p:nvSpPr>
        <p:spPr/>
        <p:txBody>
          <a:bodyPr/>
          <a:lstStyle/>
          <a:p>
            <a:r>
              <a:rPr lang="en-US" dirty="0"/>
              <a:t>17:17</a:t>
            </a:r>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Tree>
    <p:extLst>
      <p:ext uri="{BB962C8B-B14F-4D97-AF65-F5344CB8AC3E}">
        <p14:creationId xmlns:p14="http://schemas.microsoft.com/office/powerpoint/2010/main" val="28765670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ool of Siloam and En Rogel from north, adr080718253.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Pool of Siloam and </a:t>
            </a:r>
            <a:r>
              <a:rPr lang="en-US" dirty="0" err="1"/>
              <a:t>En-rogel</a:t>
            </a:r>
            <a:r>
              <a:rPr lang="en-US" dirty="0"/>
              <a:t> (from the north)</a:t>
            </a:r>
          </a:p>
        </p:txBody>
      </p:sp>
      <p:sp>
        <p:nvSpPr>
          <p:cNvPr id="3" name="Text Placeholder 2"/>
          <p:cNvSpPr>
            <a:spLocks noGrp="1"/>
          </p:cNvSpPr>
          <p:nvPr>
            <p:ph type="body" sz="quarter" idx="12"/>
          </p:nvPr>
        </p:nvSpPr>
        <p:spPr/>
        <p:txBody>
          <a:bodyPr/>
          <a:lstStyle/>
          <a:p>
            <a:r>
              <a:rPr lang="en-US" dirty="0"/>
              <a:t>17:17</a:t>
            </a:r>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Tree>
    <p:extLst>
      <p:ext uri="{BB962C8B-B14F-4D97-AF65-F5344CB8AC3E}">
        <p14:creationId xmlns:p14="http://schemas.microsoft.com/office/powerpoint/2010/main" val="22132325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Pool of Siloam and En Rogel from north, adr080718253.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Pool of Siloam and </a:t>
            </a:r>
            <a:r>
              <a:rPr lang="en-US" dirty="0" err="1"/>
              <a:t>En-rogel</a:t>
            </a:r>
            <a:r>
              <a:rPr lang="en-US" dirty="0"/>
              <a:t> (from the north)</a:t>
            </a:r>
          </a:p>
        </p:txBody>
      </p:sp>
      <p:sp>
        <p:nvSpPr>
          <p:cNvPr id="3" name="Text Placeholder 2"/>
          <p:cNvSpPr>
            <a:spLocks noGrp="1"/>
          </p:cNvSpPr>
          <p:nvPr>
            <p:ph type="body" sz="quarter" idx="12"/>
          </p:nvPr>
        </p:nvSpPr>
        <p:spPr/>
        <p:txBody>
          <a:bodyPr/>
          <a:lstStyle/>
          <a:p>
            <a:r>
              <a:rPr lang="en-US" dirty="0"/>
              <a:t>17:17</a:t>
            </a:r>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
        <p:nvSpPr>
          <p:cNvPr id="10" name="Text Box 11"/>
          <p:cNvSpPr txBox="1">
            <a:spLocks noChangeArrowheads="1"/>
          </p:cNvSpPr>
          <p:nvPr/>
        </p:nvSpPr>
        <p:spPr bwMode="auto">
          <a:xfrm>
            <a:off x="3429000" y="2626058"/>
            <a:ext cx="1670330"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Pool of Siloam</a:t>
            </a:r>
          </a:p>
        </p:txBody>
      </p:sp>
      <p:sp>
        <p:nvSpPr>
          <p:cNvPr id="15" name="Line 6"/>
          <p:cNvSpPr>
            <a:spLocks noChangeShapeType="1"/>
          </p:cNvSpPr>
          <p:nvPr/>
        </p:nvSpPr>
        <p:spPr bwMode="auto">
          <a:xfrm>
            <a:off x="4264166" y="3026167"/>
            <a:ext cx="76958" cy="354419"/>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16" name="Text Box 11"/>
          <p:cNvSpPr txBox="1">
            <a:spLocks noChangeArrowheads="1"/>
          </p:cNvSpPr>
          <p:nvPr/>
        </p:nvSpPr>
        <p:spPr bwMode="auto">
          <a:xfrm>
            <a:off x="6996112" y="3385396"/>
            <a:ext cx="1828800"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BENJAMIN</a:t>
            </a:r>
          </a:p>
        </p:txBody>
      </p:sp>
      <p:sp>
        <p:nvSpPr>
          <p:cNvPr id="17" name="Text Box 11"/>
          <p:cNvSpPr txBox="1">
            <a:spLocks noChangeArrowheads="1"/>
          </p:cNvSpPr>
          <p:nvPr/>
        </p:nvSpPr>
        <p:spPr bwMode="auto">
          <a:xfrm>
            <a:off x="7391400" y="1663620"/>
            <a:ext cx="1038225"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JUDAH</a:t>
            </a:r>
          </a:p>
        </p:txBody>
      </p:sp>
      <p:sp>
        <p:nvSpPr>
          <p:cNvPr id="18" name="Text Box 11"/>
          <p:cNvSpPr txBox="1">
            <a:spLocks noChangeArrowheads="1"/>
          </p:cNvSpPr>
          <p:nvPr/>
        </p:nvSpPr>
        <p:spPr bwMode="auto">
          <a:xfrm>
            <a:off x="5684584" y="1463565"/>
            <a:ext cx="1055046"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En-rogel</a:t>
            </a:r>
          </a:p>
        </p:txBody>
      </p:sp>
      <p:sp>
        <p:nvSpPr>
          <p:cNvPr id="19" name="Oval 18"/>
          <p:cNvSpPr/>
          <p:nvPr/>
        </p:nvSpPr>
        <p:spPr>
          <a:xfrm>
            <a:off x="5791200" y="1864058"/>
            <a:ext cx="838773" cy="838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20" name="Text Box 11"/>
          <p:cNvSpPr txBox="1">
            <a:spLocks noChangeArrowheads="1"/>
          </p:cNvSpPr>
          <p:nvPr/>
        </p:nvSpPr>
        <p:spPr bwMode="auto">
          <a:xfrm>
            <a:off x="585566" y="2318416"/>
            <a:ext cx="1540038"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Kidron Valley</a:t>
            </a:r>
          </a:p>
        </p:txBody>
      </p:sp>
      <p:sp>
        <p:nvSpPr>
          <p:cNvPr id="21" name="Line 6"/>
          <p:cNvSpPr>
            <a:spLocks noChangeShapeType="1"/>
          </p:cNvSpPr>
          <p:nvPr/>
        </p:nvSpPr>
        <p:spPr bwMode="auto">
          <a:xfrm>
            <a:off x="1355584" y="2718525"/>
            <a:ext cx="168416" cy="354419"/>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22" name="Text Box 11"/>
          <p:cNvSpPr txBox="1">
            <a:spLocks noChangeArrowheads="1"/>
          </p:cNvSpPr>
          <p:nvPr/>
        </p:nvSpPr>
        <p:spPr bwMode="auto">
          <a:xfrm>
            <a:off x="4602847" y="5040022"/>
            <a:ext cx="1608646"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Central Valley</a:t>
            </a:r>
          </a:p>
        </p:txBody>
      </p:sp>
      <p:sp>
        <p:nvSpPr>
          <p:cNvPr id="23" name="Line 6"/>
          <p:cNvSpPr>
            <a:spLocks noChangeShapeType="1"/>
          </p:cNvSpPr>
          <p:nvPr/>
        </p:nvSpPr>
        <p:spPr bwMode="auto">
          <a:xfrm flipH="1" flipV="1">
            <a:off x="4046826" y="4743450"/>
            <a:ext cx="486695" cy="496627"/>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24" name="Freeform 23"/>
          <p:cNvSpPr/>
          <p:nvPr/>
        </p:nvSpPr>
        <p:spPr>
          <a:xfrm>
            <a:off x="5173436" y="1426022"/>
            <a:ext cx="3976913" cy="1368881"/>
          </a:xfrm>
          <a:custGeom>
            <a:avLst/>
            <a:gdLst>
              <a:gd name="connsiteX0" fmla="*/ 0 w 1371600"/>
              <a:gd name="connsiteY0" fmla="*/ 1771650 h 1771650"/>
              <a:gd name="connsiteX1" fmla="*/ 1371600 w 1371600"/>
              <a:gd name="connsiteY1" fmla="*/ 514350 h 1771650"/>
              <a:gd name="connsiteX2" fmla="*/ 685800 w 1371600"/>
              <a:gd name="connsiteY2" fmla="*/ 0 h 1771650"/>
              <a:gd name="connsiteX0" fmla="*/ 0 w 1386546"/>
              <a:gd name="connsiteY0" fmla="*/ 1771650 h 1771650"/>
              <a:gd name="connsiteX1" fmla="*/ 1371600 w 1386546"/>
              <a:gd name="connsiteY1" fmla="*/ 514350 h 1771650"/>
              <a:gd name="connsiteX2" fmla="*/ 685800 w 1386546"/>
              <a:gd name="connsiteY2" fmla="*/ 0 h 1771650"/>
              <a:gd name="connsiteX0" fmla="*/ 0 w 1388402"/>
              <a:gd name="connsiteY0" fmla="*/ 1771650 h 1771650"/>
              <a:gd name="connsiteX1" fmla="*/ 1371600 w 1388402"/>
              <a:gd name="connsiteY1" fmla="*/ 514350 h 1771650"/>
              <a:gd name="connsiteX2" fmla="*/ 685800 w 1388402"/>
              <a:gd name="connsiteY2" fmla="*/ 0 h 1771650"/>
              <a:gd name="connsiteX0" fmla="*/ 3151415 w 3209037"/>
              <a:gd name="connsiteY0" fmla="*/ 579664 h 579664"/>
              <a:gd name="connsiteX1" fmla="*/ 685800 w 3209037"/>
              <a:gd name="connsiteY1" fmla="*/ 514350 h 579664"/>
              <a:gd name="connsiteX2" fmla="*/ 0 w 3209037"/>
              <a:gd name="connsiteY2" fmla="*/ 0 h 579664"/>
              <a:gd name="connsiteX0" fmla="*/ 7625444 w 7703296"/>
              <a:gd name="connsiteY0" fmla="*/ 1592035 h 1595367"/>
              <a:gd name="connsiteX1" fmla="*/ 5159829 w 7703296"/>
              <a:gd name="connsiteY1" fmla="*/ 1526721 h 1595367"/>
              <a:gd name="connsiteX2" fmla="*/ 0 w 7703296"/>
              <a:gd name="connsiteY2" fmla="*/ 0 h 1595367"/>
              <a:gd name="connsiteX0" fmla="*/ 7625444 w 7685652"/>
              <a:gd name="connsiteY0" fmla="*/ 1592035 h 1592035"/>
              <a:gd name="connsiteX1" fmla="*/ 4555672 w 7685652"/>
              <a:gd name="connsiteY1" fmla="*/ 628650 h 1592035"/>
              <a:gd name="connsiteX2" fmla="*/ 0 w 7685652"/>
              <a:gd name="connsiteY2" fmla="*/ 0 h 1592035"/>
              <a:gd name="connsiteX0" fmla="*/ 7609116 w 7669636"/>
              <a:gd name="connsiteY0" fmla="*/ 1575706 h 1575706"/>
              <a:gd name="connsiteX1" fmla="*/ 4555672 w 7669636"/>
              <a:gd name="connsiteY1" fmla="*/ 628650 h 1575706"/>
              <a:gd name="connsiteX2" fmla="*/ 0 w 7669636"/>
              <a:gd name="connsiteY2" fmla="*/ 0 h 1575706"/>
              <a:gd name="connsiteX0" fmla="*/ 7609116 w 7609116"/>
              <a:gd name="connsiteY0" fmla="*/ 1575706 h 1594103"/>
              <a:gd name="connsiteX1" fmla="*/ 4555672 w 7609116"/>
              <a:gd name="connsiteY1" fmla="*/ 628650 h 1594103"/>
              <a:gd name="connsiteX2" fmla="*/ 0 w 7609116"/>
              <a:gd name="connsiteY2" fmla="*/ 0 h 1594103"/>
              <a:gd name="connsiteX0" fmla="*/ 8409216 w 8409216"/>
              <a:gd name="connsiteY0" fmla="*/ 1200148 h 1227552"/>
              <a:gd name="connsiteX1" fmla="*/ 4555672 w 8409216"/>
              <a:gd name="connsiteY1" fmla="*/ 628650 h 1227552"/>
              <a:gd name="connsiteX2" fmla="*/ 0 w 8409216"/>
              <a:gd name="connsiteY2" fmla="*/ 0 h 1227552"/>
              <a:gd name="connsiteX0" fmla="*/ 8850087 w 8850087"/>
              <a:gd name="connsiteY0" fmla="*/ 1069519 h 1096068"/>
              <a:gd name="connsiteX1" fmla="*/ 4996543 w 8850087"/>
              <a:gd name="connsiteY1" fmla="*/ 498021 h 1096068"/>
              <a:gd name="connsiteX2" fmla="*/ 0 w 8850087"/>
              <a:gd name="connsiteY2" fmla="*/ 0 h 1096068"/>
              <a:gd name="connsiteX0" fmla="*/ 8850087 w 8850087"/>
              <a:gd name="connsiteY0" fmla="*/ 1069519 h 1102512"/>
              <a:gd name="connsiteX1" fmla="*/ 4865914 w 8850087"/>
              <a:gd name="connsiteY1" fmla="*/ 628650 h 1102512"/>
              <a:gd name="connsiteX2" fmla="*/ 0 w 8850087"/>
              <a:gd name="connsiteY2" fmla="*/ 0 h 1102512"/>
              <a:gd name="connsiteX0" fmla="*/ 8945337 w 8945337"/>
              <a:gd name="connsiteY0" fmla="*/ 1031419 h 1066491"/>
              <a:gd name="connsiteX1" fmla="*/ 4865914 w 8945337"/>
              <a:gd name="connsiteY1" fmla="*/ 628650 h 1066491"/>
              <a:gd name="connsiteX2" fmla="*/ 0 w 8945337"/>
              <a:gd name="connsiteY2" fmla="*/ 0 h 1066491"/>
              <a:gd name="connsiteX0" fmla="*/ 9116787 w 9116787"/>
              <a:gd name="connsiteY0" fmla="*/ 1050469 h 1085747"/>
              <a:gd name="connsiteX1" fmla="*/ 5037364 w 9116787"/>
              <a:gd name="connsiteY1" fmla="*/ 647700 h 1085747"/>
              <a:gd name="connsiteX2" fmla="*/ 0 w 9116787"/>
              <a:gd name="connsiteY2" fmla="*/ 0 h 1085747"/>
              <a:gd name="connsiteX0" fmla="*/ 9116787 w 9116787"/>
              <a:gd name="connsiteY0" fmla="*/ 1050469 h 1085747"/>
              <a:gd name="connsiteX1" fmla="*/ 5037364 w 9116787"/>
              <a:gd name="connsiteY1" fmla="*/ 647700 h 1085747"/>
              <a:gd name="connsiteX2" fmla="*/ 0 w 9116787"/>
              <a:gd name="connsiteY2" fmla="*/ 0 h 1085747"/>
              <a:gd name="connsiteX0" fmla="*/ 6716487 w 6716487"/>
              <a:gd name="connsiteY0" fmla="*/ 402944 h 443129"/>
              <a:gd name="connsiteX1" fmla="*/ 2637064 w 6716487"/>
              <a:gd name="connsiteY1" fmla="*/ 175 h 443129"/>
              <a:gd name="connsiteX2" fmla="*/ 0 w 6716487"/>
              <a:gd name="connsiteY2" fmla="*/ 324025 h 443129"/>
              <a:gd name="connsiteX0" fmla="*/ 6716487 w 6716487"/>
              <a:gd name="connsiteY0" fmla="*/ 1126757 h 1139487"/>
              <a:gd name="connsiteX1" fmla="*/ 3094264 w 6716487"/>
              <a:gd name="connsiteY1" fmla="*/ 88 h 1139487"/>
              <a:gd name="connsiteX2" fmla="*/ 0 w 6716487"/>
              <a:gd name="connsiteY2" fmla="*/ 1047838 h 1139487"/>
              <a:gd name="connsiteX0" fmla="*/ 3039837 w 3185860"/>
              <a:gd name="connsiteY0" fmla="*/ 0 h 3488900"/>
              <a:gd name="connsiteX1" fmla="*/ 3094264 w 3185860"/>
              <a:gd name="connsiteY1" fmla="*/ 2340431 h 3488900"/>
              <a:gd name="connsiteX2" fmla="*/ 0 w 3185860"/>
              <a:gd name="connsiteY2" fmla="*/ 3388181 h 3488900"/>
              <a:gd name="connsiteX0" fmla="*/ 3039837 w 3962273"/>
              <a:gd name="connsiteY0" fmla="*/ 0 h 3488900"/>
              <a:gd name="connsiteX1" fmla="*/ 3094264 w 3962273"/>
              <a:gd name="connsiteY1" fmla="*/ 2340431 h 3488900"/>
              <a:gd name="connsiteX2" fmla="*/ 0 w 3962273"/>
              <a:gd name="connsiteY2" fmla="*/ 3388181 h 3488900"/>
              <a:gd name="connsiteX0" fmla="*/ 3039837 w 3962273"/>
              <a:gd name="connsiteY0" fmla="*/ 0 h 3411746"/>
              <a:gd name="connsiteX1" fmla="*/ 3094264 w 3962273"/>
              <a:gd name="connsiteY1" fmla="*/ 2264231 h 3411746"/>
              <a:gd name="connsiteX2" fmla="*/ 0 w 3962273"/>
              <a:gd name="connsiteY2" fmla="*/ 3311981 h 3411746"/>
              <a:gd name="connsiteX0" fmla="*/ 3039837 w 3789732"/>
              <a:gd name="connsiteY0" fmla="*/ 0 h 3386504"/>
              <a:gd name="connsiteX1" fmla="*/ 2484664 w 3789732"/>
              <a:gd name="connsiteY1" fmla="*/ 1845131 h 3386504"/>
              <a:gd name="connsiteX2" fmla="*/ 0 w 3789732"/>
              <a:gd name="connsiteY2" fmla="*/ 3311981 h 3386504"/>
              <a:gd name="connsiteX0" fmla="*/ 3039837 w 3693625"/>
              <a:gd name="connsiteY0" fmla="*/ 0 h 3311981"/>
              <a:gd name="connsiteX1" fmla="*/ 2484664 w 3693625"/>
              <a:gd name="connsiteY1" fmla="*/ 1845131 h 3311981"/>
              <a:gd name="connsiteX2" fmla="*/ 3162301 w 3693625"/>
              <a:gd name="connsiteY2" fmla="*/ 2383975 h 3311981"/>
              <a:gd name="connsiteX3" fmla="*/ 0 w 3693625"/>
              <a:gd name="connsiteY3" fmla="*/ 3311981 h 3311981"/>
              <a:gd name="connsiteX0" fmla="*/ 3268437 w 3922225"/>
              <a:gd name="connsiteY0" fmla="*/ 0 h 3559631"/>
              <a:gd name="connsiteX1" fmla="*/ 2713264 w 3922225"/>
              <a:gd name="connsiteY1" fmla="*/ 1845131 h 3559631"/>
              <a:gd name="connsiteX2" fmla="*/ 3390901 w 3922225"/>
              <a:gd name="connsiteY2" fmla="*/ 2383975 h 3559631"/>
              <a:gd name="connsiteX3" fmla="*/ 0 w 3922225"/>
              <a:gd name="connsiteY3" fmla="*/ 3559631 h 3559631"/>
              <a:gd name="connsiteX0" fmla="*/ 3268437 w 3922225"/>
              <a:gd name="connsiteY0" fmla="*/ 0 h 3559631"/>
              <a:gd name="connsiteX1" fmla="*/ 2713264 w 3922225"/>
              <a:gd name="connsiteY1" fmla="*/ 1845131 h 3559631"/>
              <a:gd name="connsiteX2" fmla="*/ 3390901 w 3922225"/>
              <a:gd name="connsiteY2" fmla="*/ 2383975 h 3559631"/>
              <a:gd name="connsiteX3" fmla="*/ 0 w 3922225"/>
              <a:gd name="connsiteY3" fmla="*/ 3559631 h 3559631"/>
              <a:gd name="connsiteX0" fmla="*/ 3268437 w 3920156"/>
              <a:gd name="connsiteY0" fmla="*/ 0 h 3559631"/>
              <a:gd name="connsiteX1" fmla="*/ 2713264 w 3920156"/>
              <a:gd name="connsiteY1" fmla="*/ 1845131 h 3559631"/>
              <a:gd name="connsiteX2" fmla="*/ 3467101 w 3920156"/>
              <a:gd name="connsiteY2" fmla="*/ 2460175 h 3559631"/>
              <a:gd name="connsiteX3" fmla="*/ 0 w 3920156"/>
              <a:gd name="connsiteY3" fmla="*/ 3559631 h 3559631"/>
              <a:gd name="connsiteX0" fmla="*/ 3268437 w 3934385"/>
              <a:gd name="connsiteY0" fmla="*/ 0 h 3559631"/>
              <a:gd name="connsiteX1" fmla="*/ 2789464 w 3934385"/>
              <a:gd name="connsiteY1" fmla="*/ 1883231 h 3559631"/>
              <a:gd name="connsiteX2" fmla="*/ 3467101 w 3934385"/>
              <a:gd name="connsiteY2" fmla="*/ 2460175 h 3559631"/>
              <a:gd name="connsiteX3" fmla="*/ 0 w 3934385"/>
              <a:gd name="connsiteY3" fmla="*/ 3559631 h 3559631"/>
              <a:gd name="connsiteX0" fmla="*/ 3268437 w 3974892"/>
              <a:gd name="connsiteY0" fmla="*/ 0 h 3559631"/>
              <a:gd name="connsiteX1" fmla="*/ 2789464 w 3974892"/>
              <a:gd name="connsiteY1" fmla="*/ 1883231 h 3559631"/>
              <a:gd name="connsiteX2" fmla="*/ 3467101 w 3974892"/>
              <a:gd name="connsiteY2" fmla="*/ 2460175 h 3559631"/>
              <a:gd name="connsiteX3" fmla="*/ 0 w 3974892"/>
              <a:gd name="connsiteY3" fmla="*/ 3559631 h 3559631"/>
              <a:gd name="connsiteX0" fmla="*/ 3268437 w 3974892"/>
              <a:gd name="connsiteY0" fmla="*/ 0 h 3559631"/>
              <a:gd name="connsiteX1" fmla="*/ 2789464 w 3974892"/>
              <a:gd name="connsiteY1" fmla="*/ 1807031 h 3559631"/>
              <a:gd name="connsiteX2" fmla="*/ 3467101 w 3974892"/>
              <a:gd name="connsiteY2" fmla="*/ 2460175 h 3559631"/>
              <a:gd name="connsiteX3" fmla="*/ 0 w 3974892"/>
              <a:gd name="connsiteY3" fmla="*/ 3559631 h 3559631"/>
              <a:gd name="connsiteX0" fmla="*/ 2982687 w 3698671"/>
              <a:gd name="connsiteY0" fmla="*/ 0 h 3578681"/>
              <a:gd name="connsiteX1" fmla="*/ 2789464 w 3698671"/>
              <a:gd name="connsiteY1" fmla="*/ 1826081 h 3578681"/>
              <a:gd name="connsiteX2" fmla="*/ 3467101 w 3698671"/>
              <a:gd name="connsiteY2" fmla="*/ 2479225 h 3578681"/>
              <a:gd name="connsiteX3" fmla="*/ 0 w 3698671"/>
              <a:gd name="connsiteY3" fmla="*/ 3578681 h 3578681"/>
              <a:gd name="connsiteX0" fmla="*/ 2982687 w 3690256"/>
              <a:gd name="connsiteY0" fmla="*/ 0 h 3578681"/>
              <a:gd name="connsiteX1" fmla="*/ 2789464 w 3690256"/>
              <a:gd name="connsiteY1" fmla="*/ 1826081 h 3578681"/>
              <a:gd name="connsiteX2" fmla="*/ 3467101 w 3690256"/>
              <a:gd name="connsiteY2" fmla="*/ 2479225 h 3578681"/>
              <a:gd name="connsiteX3" fmla="*/ 0 w 3690256"/>
              <a:gd name="connsiteY3" fmla="*/ 3578681 h 3578681"/>
              <a:gd name="connsiteX0" fmla="*/ 2982687 w 3712156"/>
              <a:gd name="connsiteY0" fmla="*/ 0 h 3578681"/>
              <a:gd name="connsiteX1" fmla="*/ 2789464 w 3712156"/>
              <a:gd name="connsiteY1" fmla="*/ 1826081 h 3578681"/>
              <a:gd name="connsiteX2" fmla="*/ 2800351 w 3712156"/>
              <a:gd name="connsiteY2" fmla="*/ 2631625 h 3578681"/>
              <a:gd name="connsiteX3" fmla="*/ 0 w 3712156"/>
              <a:gd name="connsiteY3" fmla="*/ 3578681 h 3578681"/>
              <a:gd name="connsiteX0" fmla="*/ 2982687 w 3882438"/>
              <a:gd name="connsiteY0" fmla="*/ 0 h 3578681"/>
              <a:gd name="connsiteX1" fmla="*/ 3386364 w 3882438"/>
              <a:gd name="connsiteY1" fmla="*/ 1127581 h 3578681"/>
              <a:gd name="connsiteX2" fmla="*/ 2800351 w 3882438"/>
              <a:gd name="connsiteY2" fmla="*/ 2631625 h 3578681"/>
              <a:gd name="connsiteX3" fmla="*/ 0 w 3882438"/>
              <a:gd name="connsiteY3" fmla="*/ 3578681 h 3578681"/>
              <a:gd name="connsiteX0" fmla="*/ 2982687 w 4657145"/>
              <a:gd name="connsiteY0" fmla="*/ 0 h 3578681"/>
              <a:gd name="connsiteX1" fmla="*/ 3386364 w 4657145"/>
              <a:gd name="connsiteY1" fmla="*/ 1127581 h 3578681"/>
              <a:gd name="connsiteX2" fmla="*/ 4578351 w 4657145"/>
              <a:gd name="connsiteY2" fmla="*/ 1552125 h 3578681"/>
              <a:gd name="connsiteX3" fmla="*/ 0 w 4657145"/>
              <a:gd name="connsiteY3" fmla="*/ 3578681 h 3578681"/>
              <a:gd name="connsiteX0" fmla="*/ 0 w 3713835"/>
              <a:gd name="connsiteY0" fmla="*/ 0 h 1625806"/>
              <a:gd name="connsiteX1" fmla="*/ 403677 w 3713835"/>
              <a:gd name="connsiteY1" fmla="*/ 1127581 h 1625806"/>
              <a:gd name="connsiteX2" fmla="*/ 1595664 w 3713835"/>
              <a:gd name="connsiteY2" fmla="*/ 1552125 h 1625806"/>
              <a:gd name="connsiteX3" fmla="*/ 3583213 w 3713835"/>
              <a:gd name="connsiteY3" fmla="*/ 1495881 h 1625806"/>
              <a:gd name="connsiteX0" fmla="*/ 0 w 3583213"/>
              <a:gd name="connsiteY0" fmla="*/ 0 h 1645290"/>
              <a:gd name="connsiteX1" fmla="*/ 403677 w 3583213"/>
              <a:gd name="connsiteY1" fmla="*/ 1127581 h 1645290"/>
              <a:gd name="connsiteX2" fmla="*/ 1595664 w 3583213"/>
              <a:gd name="connsiteY2" fmla="*/ 1552125 h 1645290"/>
              <a:gd name="connsiteX3" fmla="*/ 3583213 w 3583213"/>
              <a:gd name="connsiteY3" fmla="*/ 1495881 h 1645290"/>
              <a:gd name="connsiteX0" fmla="*/ 0 w 3976913"/>
              <a:gd name="connsiteY0" fmla="*/ 0 h 1625903"/>
              <a:gd name="connsiteX1" fmla="*/ 403677 w 3976913"/>
              <a:gd name="connsiteY1" fmla="*/ 1127581 h 1625903"/>
              <a:gd name="connsiteX2" fmla="*/ 1595664 w 3976913"/>
              <a:gd name="connsiteY2" fmla="*/ 1552125 h 1625903"/>
              <a:gd name="connsiteX3" fmla="*/ 3976913 w 3976913"/>
              <a:gd name="connsiteY3" fmla="*/ 1368881 h 1625903"/>
              <a:gd name="connsiteX0" fmla="*/ 0 w 3976913"/>
              <a:gd name="connsiteY0" fmla="*/ 0 h 1625903"/>
              <a:gd name="connsiteX1" fmla="*/ 403677 w 3976913"/>
              <a:gd name="connsiteY1" fmla="*/ 1127581 h 1625903"/>
              <a:gd name="connsiteX2" fmla="*/ 1595664 w 3976913"/>
              <a:gd name="connsiteY2" fmla="*/ 1552125 h 1625903"/>
              <a:gd name="connsiteX3" fmla="*/ 3976913 w 3976913"/>
              <a:gd name="connsiteY3" fmla="*/ 1368881 h 1625903"/>
              <a:gd name="connsiteX0" fmla="*/ 0 w 3976913"/>
              <a:gd name="connsiteY0" fmla="*/ 0 h 1651691"/>
              <a:gd name="connsiteX1" fmla="*/ 403677 w 3976913"/>
              <a:gd name="connsiteY1" fmla="*/ 1127581 h 1651691"/>
              <a:gd name="connsiteX2" fmla="*/ 1595664 w 3976913"/>
              <a:gd name="connsiteY2" fmla="*/ 1552125 h 1651691"/>
              <a:gd name="connsiteX3" fmla="*/ 3976913 w 3976913"/>
              <a:gd name="connsiteY3" fmla="*/ 1368881 h 1651691"/>
              <a:gd name="connsiteX0" fmla="*/ 0 w 3976913"/>
              <a:gd name="connsiteY0" fmla="*/ 0 h 1651691"/>
              <a:gd name="connsiteX1" fmla="*/ 403677 w 3976913"/>
              <a:gd name="connsiteY1" fmla="*/ 1127581 h 1651691"/>
              <a:gd name="connsiteX2" fmla="*/ 1595664 w 3976913"/>
              <a:gd name="connsiteY2" fmla="*/ 1552125 h 1651691"/>
              <a:gd name="connsiteX3" fmla="*/ 3976913 w 3976913"/>
              <a:gd name="connsiteY3" fmla="*/ 1368881 h 1651691"/>
              <a:gd name="connsiteX0" fmla="*/ 0 w 3976913"/>
              <a:gd name="connsiteY0" fmla="*/ 0 h 1651691"/>
              <a:gd name="connsiteX1" fmla="*/ 403677 w 3976913"/>
              <a:gd name="connsiteY1" fmla="*/ 1127581 h 1651691"/>
              <a:gd name="connsiteX2" fmla="*/ 1595664 w 3976913"/>
              <a:gd name="connsiteY2" fmla="*/ 1552125 h 1651691"/>
              <a:gd name="connsiteX3" fmla="*/ 3976913 w 3976913"/>
              <a:gd name="connsiteY3" fmla="*/ 1368881 h 1651691"/>
              <a:gd name="connsiteX0" fmla="*/ 0 w 3976913"/>
              <a:gd name="connsiteY0" fmla="*/ 0 h 1651691"/>
              <a:gd name="connsiteX1" fmla="*/ 403677 w 3976913"/>
              <a:gd name="connsiteY1" fmla="*/ 1127581 h 1651691"/>
              <a:gd name="connsiteX2" fmla="*/ 1595664 w 3976913"/>
              <a:gd name="connsiteY2" fmla="*/ 1552125 h 1651691"/>
              <a:gd name="connsiteX3" fmla="*/ 3976913 w 3976913"/>
              <a:gd name="connsiteY3" fmla="*/ 1368881 h 1651691"/>
              <a:gd name="connsiteX0" fmla="*/ 0 w 3976913"/>
              <a:gd name="connsiteY0" fmla="*/ 0 h 1591747"/>
              <a:gd name="connsiteX1" fmla="*/ 403677 w 3976913"/>
              <a:gd name="connsiteY1" fmla="*/ 1127581 h 1591747"/>
              <a:gd name="connsiteX2" fmla="*/ 1595664 w 3976913"/>
              <a:gd name="connsiteY2" fmla="*/ 1552125 h 1591747"/>
              <a:gd name="connsiteX3" fmla="*/ 3976913 w 3976913"/>
              <a:gd name="connsiteY3" fmla="*/ 1368881 h 1591747"/>
              <a:gd name="connsiteX0" fmla="*/ 0 w 3976913"/>
              <a:gd name="connsiteY0" fmla="*/ 0 h 1558026"/>
              <a:gd name="connsiteX1" fmla="*/ 708477 w 3976913"/>
              <a:gd name="connsiteY1" fmla="*/ 1089481 h 1558026"/>
              <a:gd name="connsiteX2" fmla="*/ 1595664 w 3976913"/>
              <a:gd name="connsiteY2" fmla="*/ 1552125 h 1558026"/>
              <a:gd name="connsiteX3" fmla="*/ 3976913 w 3976913"/>
              <a:gd name="connsiteY3" fmla="*/ 1368881 h 1558026"/>
              <a:gd name="connsiteX0" fmla="*/ 0 w 3976913"/>
              <a:gd name="connsiteY0" fmla="*/ 0 h 1558026"/>
              <a:gd name="connsiteX1" fmla="*/ 708477 w 3976913"/>
              <a:gd name="connsiteY1" fmla="*/ 1089481 h 1558026"/>
              <a:gd name="connsiteX2" fmla="*/ 1595664 w 3976913"/>
              <a:gd name="connsiteY2" fmla="*/ 1552125 h 1558026"/>
              <a:gd name="connsiteX3" fmla="*/ 3976913 w 3976913"/>
              <a:gd name="connsiteY3" fmla="*/ 1368881 h 1558026"/>
              <a:gd name="connsiteX0" fmla="*/ 0 w 3976913"/>
              <a:gd name="connsiteY0" fmla="*/ 0 h 1554138"/>
              <a:gd name="connsiteX1" fmla="*/ 632277 w 3976913"/>
              <a:gd name="connsiteY1" fmla="*/ 1216481 h 1554138"/>
              <a:gd name="connsiteX2" fmla="*/ 1595664 w 3976913"/>
              <a:gd name="connsiteY2" fmla="*/ 1552125 h 1554138"/>
              <a:gd name="connsiteX3" fmla="*/ 3976913 w 3976913"/>
              <a:gd name="connsiteY3" fmla="*/ 1368881 h 1554138"/>
              <a:gd name="connsiteX0" fmla="*/ 0 w 3976913"/>
              <a:gd name="connsiteY0" fmla="*/ 0 h 1393503"/>
              <a:gd name="connsiteX1" fmla="*/ 632277 w 3976913"/>
              <a:gd name="connsiteY1" fmla="*/ 1216481 h 1393503"/>
              <a:gd name="connsiteX2" fmla="*/ 2370364 w 3976913"/>
              <a:gd name="connsiteY2" fmla="*/ 1387025 h 1393503"/>
              <a:gd name="connsiteX3" fmla="*/ 3976913 w 3976913"/>
              <a:gd name="connsiteY3" fmla="*/ 1368881 h 1393503"/>
              <a:gd name="connsiteX0" fmla="*/ 0 w 3976913"/>
              <a:gd name="connsiteY0" fmla="*/ 0 h 1368881"/>
              <a:gd name="connsiteX1" fmla="*/ 632277 w 3976913"/>
              <a:gd name="connsiteY1" fmla="*/ 1216481 h 1368881"/>
              <a:gd name="connsiteX2" fmla="*/ 2383064 w 3976913"/>
              <a:gd name="connsiteY2" fmla="*/ 1183825 h 1368881"/>
              <a:gd name="connsiteX3" fmla="*/ 3976913 w 3976913"/>
              <a:gd name="connsiteY3" fmla="*/ 1368881 h 1368881"/>
              <a:gd name="connsiteX0" fmla="*/ 0 w 3976913"/>
              <a:gd name="connsiteY0" fmla="*/ 0 h 1368881"/>
              <a:gd name="connsiteX1" fmla="*/ 873577 w 3976913"/>
              <a:gd name="connsiteY1" fmla="*/ 1127581 h 1368881"/>
              <a:gd name="connsiteX2" fmla="*/ 2383064 w 3976913"/>
              <a:gd name="connsiteY2" fmla="*/ 1183825 h 1368881"/>
              <a:gd name="connsiteX3" fmla="*/ 3976913 w 3976913"/>
              <a:gd name="connsiteY3" fmla="*/ 1368881 h 1368881"/>
            </a:gdLst>
            <a:ahLst/>
            <a:cxnLst>
              <a:cxn ang="0">
                <a:pos x="connsiteX0" y="connsiteY0"/>
              </a:cxn>
              <a:cxn ang="0">
                <a:pos x="connsiteX1" y="connsiteY1"/>
              </a:cxn>
              <a:cxn ang="0">
                <a:pos x="connsiteX2" y="connsiteY2"/>
              </a:cxn>
              <a:cxn ang="0">
                <a:pos x="connsiteX3" y="connsiteY3"/>
              </a:cxn>
            </a:cxnLst>
            <a:rect l="l" t="t" r="r" b="b"/>
            <a:pathLst>
              <a:path w="3976913" h="1368881">
                <a:moveTo>
                  <a:pt x="0" y="0"/>
                </a:moveTo>
                <a:cubicBezTo>
                  <a:pt x="1365250" y="527050"/>
                  <a:pt x="476400" y="930277"/>
                  <a:pt x="873577" y="1127581"/>
                </a:cubicBezTo>
                <a:cubicBezTo>
                  <a:pt x="1270754" y="1324885"/>
                  <a:pt x="1865841" y="1143608"/>
                  <a:pt x="2383064" y="1183825"/>
                </a:cubicBezTo>
                <a:cubicBezTo>
                  <a:pt x="2900287" y="1224042"/>
                  <a:pt x="3157763" y="1353913"/>
                  <a:pt x="3976913" y="1368881"/>
                </a:cubicBezTo>
              </a:path>
            </a:pathLst>
          </a:custGeom>
          <a:noFill/>
          <a:ln w="22225">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19050" y="3358841"/>
            <a:ext cx="3361163" cy="1156009"/>
          </a:xfrm>
          <a:custGeom>
            <a:avLst/>
            <a:gdLst>
              <a:gd name="connsiteX0" fmla="*/ 9525 w 3381375"/>
              <a:gd name="connsiteY0" fmla="*/ 0 h 1333500"/>
              <a:gd name="connsiteX1" fmla="*/ 3381375 w 3381375"/>
              <a:gd name="connsiteY1" fmla="*/ 333375 h 1333500"/>
              <a:gd name="connsiteX2" fmla="*/ 1819275 w 3381375"/>
              <a:gd name="connsiteY2" fmla="*/ 962025 h 1333500"/>
              <a:gd name="connsiteX3" fmla="*/ 0 w 3381375"/>
              <a:gd name="connsiteY3" fmla="*/ 1333500 h 1333500"/>
              <a:gd name="connsiteX4" fmla="*/ 9525 w 3381375"/>
              <a:gd name="connsiteY4" fmla="*/ 0 h 1333500"/>
              <a:gd name="connsiteX0" fmla="*/ 9525 w 3381375"/>
              <a:gd name="connsiteY0" fmla="*/ 0 h 1333500"/>
              <a:gd name="connsiteX1" fmla="*/ 3381375 w 3381375"/>
              <a:gd name="connsiteY1" fmla="*/ 333375 h 1333500"/>
              <a:gd name="connsiteX2" fmla="*/ 1819275 w 3381375"/>
              <a:gd name="connsiteY2" fmla="*/ 962025 h 1333500"/>
              <a:gd name="connsiteX3" fmla="*/ 0 w 3381375"/>
              <a:gd name="connsiteY3" fmla="*/ 1333500 h 1333500"/>
              <a:gd name="connsiteX4" fmla="*/ 9525 w 3381375"/>
              <a:gd name="connsiteY4" fmla="*/ 0 h 1333500"/>
              <a:gd name="connsiteX0" fmla="*/ 9525 w 3426503"/>
              <a:gd name="connsiteY0" fmla="*/ 0 h 1333500"/>
              <a:gd name="connsiteX1" fmla="*/ 3381375 w 3426503"/>
              <a:gd name="connsiteY1" fmla="*/ 333375 h 1333500"/>
              <a:gd name="connsiteX2" fmla="*/ 1819275 w 3426503"/>
              <a:gd name="connsiteY2" fmla="*/ 962025 h 1333500"/>
              <a:gd name="connsiteX3" fmla="*/ 0 w 3426503"/>
              <a:gd name="connsiteY3" fmla="*/ 1333500 h 1333500"/>
              <a:gd name="connsiteX4" fmla="*/ 9525 w 3426503"/>
              <a:gd name="connsiteY4" fmla="*/ 0 h 1333500"/>
              <a:gd name="connsiteX0" fmla="*/ 9525 w 3426503"/>
              <a:gd name="connsiteY0" fmla="*/ 0 h 1333500"/>
              <a:gd name="connsiteX1" fmla="*/ 3381375 w 3426503"/>
              <a:gd name="connsiteY1" fmla="*/ 333375 h 1333500"/>
              <a:gd name="connsiteX2" fmla="*/ 1819275 w 3426503"/>
              <a:gd name="connsiteY2" fmla="*/ 962025 h 1333500"/>
              <a:gd name="connsiteX3" fmla="*/ 0 w 3426503"/>
              <a:gd name="connsiteY3" fmla="*/ 1333500 h 1333500"/>
              <a:gd name="connsiteX4" fmla="*/ 9525 w 3426503"/>
              <a:gd name="connsiteY4" fmla="*/ 0 h 1333500"/>
              <a:gd name="connsiteX0" fmla="*/ 9525 w 3426503"/>
              <a:gd name="connsiteY0" fmla="*/ 0 h 1152525"/>
              <a:gd name="connsiteX1" fmla="*/ 3381375 w 3426503"/>
              <a:gd name="connsiteY1" fmla="*/ 152400 h 1152525"/>
              <a:gd name="connsiteX2" fmla="*/ 1819275 w 3426503"/>
              <a:gd name="connsiteY2" fmla="*/ 781050 h 1152525"/>
              <a:gd name="connsiteX3" fmla="*/ 0 w 3426503"/>
              <a:gd name="connsiteY3" fmla="*/ 1152525 h 1152525"/>
              <a:gd name="connsiteX4" fmla="*/ 9525 w 3426503"/>
              <a:gd name="connsiteY4" fmla="*/ 0 h 1152525"/>
              <a:gd name="connsiteX0" fmla="*/ 9525 w 3426503"/>
              <a:gd name="connsiteY0" fmla="*/ 3484 h 1156009"/>
              <a:gd name="connsiteX1" fmla="*/ 3381375 w 3426503"/>
              <a:gd name="connsiteY1" fmla="*/ 155884 h 1156009"/>
              <a:gd name="connsiteX2" fmla="*/ 1819275 w 3426503"/>
              <a:gd name="connsiteY2" fmla="*/ 784534 h 1156009"/>
              <a:gd name="connsiteX3" fmla="*/ 0 w 3426503"/>
              <a:gd name="connsiteY3" fmla="*/ 1156009 h 1156009"/>
              <a:gd name="connsiteX4" fmla="*/ 9525 w 3426503"/>
              <a:gd name="connsiteY4" fmla="*/ 3484 h 1156009"/>
              <a:gd name="connsiteX0" fmla="*/ 9525 w 3361163"/>
              <a:gd name="connsiteY0" fmla="*/ 3484 h 1156009"/>
              <a:gd name="connsiteX1" fmla="*/ 3314700 w 3361163"/>
              <a:gd name="connsiteY1" fmla="*/ 155884 h 1156009"/>
              <a:gd name="connsiteX2" fmla="*/ 1819275 w 3361163"/>
              <a:gd name="connsiteY2" fmla="*/ 784534 h 1156009"/>
              <a:gd name="connsiteX3" fmla="*/ 0 w 3361163"/>
              <a:gd name="connsiteY3" fmla="*/ 1156009 h 1156009"/>
              <a:gd name="connsiteX4" fmla="*/ 9525 w 3361163"/>
              <a:gd name="connsiteY4" fmla="*/ 3484 h 1156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1163" h="1156009">
                <a:moveTo>
                  <a:pt x="9525" y="3484"/>
                </a:moveTo>
                <a:cubicBezTo>
                  <a:pt x="1152525" y="-9216"/>
                  <a:pt x="3200400" y="6659"/>
                  <a:pt x="3314700" y="155884"/>
                </a:cubicBezTo>
                <a:cubicBezTo>
                  <a:pt x="3616325" y="316221"/>
                  <a:pt x="2371725" y="617847"/>
                  <a:pt x="1819275" y="784534"/>
                </a:cubicBezTo>
                <a:cubicBezTo>
                  <a:pt x="1266825" y="951221"/>
                  <a:pt x="606425" y="1032184"/>
                  <a:pt x="0" y="1156009"/>
                </a:cubicBezTo>
                <a:lnTo>
                  <a:pt x="9525" y="3484"/>
                </a:lnTo>
                <a:close/>
              </a:path>
            </a:pathLst>
          </a:custGeom>
          <a:solidFill>
            <a:srgbClr val="00B05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Box 11"/>
          <p:cNvSpPr txBox="1">
            <a:spLocks noChangeArrowheads="1"/>
          </p:cNvSpPr>
          <p:nvPr/>
        </p:nvSpPr>
        <p:spPr bwMode="auto">
          <a:xfrm>
            <a:off x="304799" y="3585451"/>
            <a:ext cx="1542289"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Jerusalem</a:t>
            </a:r>
          </a:p>
        </p:txBody>
      </p:sp>
    </p:spTree>
    <p:extLst>
      <p:ext uri="{BB962C8B-B14F-4D97-AF65-F5344CB8AC3E}">
        <p14:creationId xmlns:p14="http://schemas.microsoft.com/office/powerpoint/2010/main" val="19055231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n Rogel from northwest, tb082305480.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err="1"/>
              <a:t>En-rogel</a:t>
            </a:r>
            <a:r>
              <a:rPr lang="en-US" dirty="0"/>
              <a:t> (from the northwest)</a:t>
            </a:r>
          </a:p>
        </p:txBody>
      </p:sp>
      <p:sp>
        <p:nvSpPr>
          <p:cNvPr id="3" name="Text Placeholder 2"/>
          <p:cNvSpPr>
            <a:spLocks noGrp="1"/>
          </p:cNvSpPr>
          <p:nvPr>
            <p:ph type="body" sz="quarter" idx="12"/>
          </p:nvPr>
        </p:nvSpPr>
        <p:spPr/>
        <p:txBody>
          <a:bodyPr/>
          <a:lstStyle/>
          <a:p>
            <a:r>
              <a:rPr lang="is-IS" dirty="0"/>
              <a:t>17:17</a:t>
            </a:r>
            <a:endParaRPr lang="en-US" dirty="0"/>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Tree>
    <p:extLst>
      <p:ext uri="{BB962C8B-B14F-4D97-AF65-F5344CB8AC3E}">
        <p14:creationId xmlns:p14="http://schemas.microsoft.com/office/powerpoint/2010/main" val="30164141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n Rogel from northwest, tb082305480.jpg"/>
          <p:cNvPicPr>
            <a:picLocks noChangeAspect="1"/>
          </p:cNvPicPr>
          <p:nvPr/>
        </p:nvPicPr>
        <p:blipFill rotWithShape="1">
          <a:blip r:embed="rId3">
            <a:extLst>
              <a:ext uri="{28A0092B-C50C-407E-A947-70E740481C1C}">
                <a14:useLocalDpi xmlns:a14="http://schemas.microsoft.com/office/drawing/2010/main" val="0"/>
              </a:ext>
            </a:extLst>
          </a:blip>
          <a:srcRect r="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err="1"/>
              <a:t>En-rogel</a:t>
            </a:r>
            <a:r>
              <a:rPr lang="en-US" dirty="0"/>
              <a:t> (from the northwest)</a:t>
            </a:r>
          </a:p>
        </p:txBody>
      </p:sp>
      <p:sp>
        <p:nvSpPr>
          <p:cNvPr id="3" name="Text Placeholder 2"/>
          <p:cNvSpPr>
            <a:spLocks noGrp="1"/>
          </p:cNvSpPr>
          <p:nvPr>
            <p:ph type="body" sz="quarter" idx="12"/>
          </p:nvPr>
        </p:nvSpPr>
        <p:spPr/>
        <p:txBody>
          <a:bodyPr/>
          <a:lstStyle/>
          <a:p>
            <a:r>
              <a:rPr lang="is-IS" dirty="0"/>
              <a:t>17:17</a:t>
            </a:r>
            <a:endParaRPr lang="en-US" dirty="0"/>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
        <p:nvSpPr>
          <p:cNvPr id="8" name="Oval 7"/>
          <p:cNvSpPr/>
          <p:nvPr/>
        </p:nvSpPr>
        <p:spPr>
          <a:xfrm>
            <a:off x="2057400" y="3221736"/>
            <a:ext cx="1828800" cy="1371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7216969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Ein Rogel view nw to Western Hill, tb110804022"/>
          <p:cNvPicPr>
            <a:picLocks noRot="1" noChangeAspect="1" noMove="1" noResize="1"/>
          </p:cNvPicPr>
          <p:nvPr isPhoto="1"/>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err="1"/>
              <a:t>En-rogel</a:t>
            </a:r>
            <a:r>
              <a:rPr lang="en-US" dirty="0"/>
              <a:t> with a view to Mount Zion (from the southeast)</a:t>
            </a:r>
          </a:p>
        </p:txBody>
      </p:sp>
      <p:sp>
        <p:nvSpPr>
          <p:cNvPr id="3" name="Text Placeholder 2"/>
          <p:cNvSpPr>
            <a:spLocks noGrp="1"/>
          </p:cNvSpPr>
          <p:nvPr>
            <p:ph type="body" sz="quarter" idx="12"/>
          </p:nvPr>
        </p:nvSpPr>
        <p:spPr/>
        <p:txBody>
          <a:bodyPr/>
          <a:lstStyle/>
          <a:p>
            <a:r>
              <a:rPr lang="is-IS" dirty="0"/>
              <a:t>17:17</a:t>
            </a:r>
            <a:endParaRPr lang="en-US" dirty="0"/>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Tree>
    <p:extLst>
      <p:ext uri="{BB962C8B-B14F-4D97-AF65-F5344CB8AC3E}">
        <p14:creationId xmlns:p14="http://schemas.microsoft.com/office/powerpoint/2010/main" val="1242998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2 HVHL\50 NYPL Books\Palestine and Egypt March 1894\Boy sleeping with horse, nypl85375.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7000" contrast="10000"/>
                    </a14:imgEffect>
                  </a14:imgLayer>
                </a14:imgProps>
              </a:ext>
              <a:ext uri="{28A0092B-C50C-407E-A947-70E740481C1C}">
                <a14:useLocalDpi xmlns:a14="http://schemas.microsoft.com/office/drawing/2010/main" val="0"/>
              </a:ext>
            </a:extLst>
          </a:blip>
          <a:srcRect t="13576"/>
          <a:stretch/>
        </p:blipFill>
        <p:spPr bwMode="auto">
          <a:xfrm>
            <a:off x="0" y="186267"/>
            <a:ext cx="9144000" cy="637011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Boy sleeping with his horse</a:t>
            </a:r>
          </a:p>
        </p:txBody>
      </p:sp>
      <p:sp>
        <p:nvSpPr>
          <p:cNvPr id="3" name="Text Placeholder 2"/>
          <p:cNvSpPr>
            <a:spLocks noGrp="1"/>
          </p:cNvSpPr>
          <p:nvPr>
            <p:ph type="body" sz="quarter" idx="12"/>
          </p:nvPr>
        </p:nvSpPr>
        <p:spPr/>
        <p:txBody>
          <a:bodyPr/>
          <a:lstStyle/>
          <a:p>
            <a:r>
              <a:rPr lang="en-US" dirty="0"/>
              <a:t>17:2</a:t>
            </a:r>
          </a:p>
        </p:txBody>
      </p:sp>
      <p:sp>
        <p:nvSpPr>
          <p:cNvPr id="4" name="Title 3"/>
          <p:cNvSpPr>
            <a:spLocks noGrp="1"/>
          </p:cNvSpPr>
          <p:nvPr>
            <p:ph type="title"/>
          </p:nvPr>
        </p:nvSpPr>
        <p:spPr/>
        <p:txBody>
          <a:bodyPr/>
          <a:lstStyle/>
          <a:p>
            <a:r>
              <a:rPr lang="en-US" dirty="0"/>
              <a:t>I will come upon him while he is weary and exhausted, and I will terrify him</a:t>
            </a:r>
          </a:p>
        </p:txBody>
      </p:sp>
    </p:spTree>
    <p:extLst>
      <p:ext uri="{BB962C8B-B14F-4D97-AF65-F5344CB8AC3E}">
        <p14:creationId xmlns:p14="http://schemas.microsoft.com/office/powerpoint/2010/main" val="36027770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n Rogel, tb11080401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En-rogel</a:t>
            </a:r>
          </a:p>
        </p:txBody>
      </p:sp>
      <p:sp>
        <p:nvSpPr>
          <p:cNvPr id="3" name="Text Placeholder 2"/>
          <p:cNvSpPr>
            <a:spLocks noGrp="1"/>
          </p:cNvSpPr>
          <p:nvPr>
            <p:ph type="body" sz="quarter" idx="12"/>
          </p:nvPr>
        </p:nvSpPr>
        <p:spPr/>
        <p:txBody>
          <a:bodyPr/>
          <a:lstStyle/>
          <a:p>
            <a:r>
              <a:rPr lang="is-IS" dirty="0"/>
              <a:t>17:17</a:t>
            </a:r>
            <a:endParaRPr lang="en-US" dirty="0"/>
          </a:p>
        </p:txBody>
      </p:sp>
      <p:sp>
        <p:nvSpPr>
          <p:cNvPr id="4" name="Title 3"/>
          <p:cNvSpPr>
            <a:spLocks noGrp="1"/>
          </p:cNvSpPr>
          <p:nvPr>
            <p:ph type="title"/>
          </p:nvPr>
        </p:nvSpPr>
        <p:spPr/>
        <p:txBody>
          <a:bodyPr/>
          <a:lstStyle/>
          <a:p>
            <a:r>
              <a:rPr lang="en-US" dirty="0"/>
              <a:t>Now Jonathan and </a:t>
            </a:r>
            <a:r>
              <a:rPr lang="en-US" dirty="0" err="1"/>
              <a:t>Ahimaaz</a:t>
            </a:r>
            <a:r>
              <a:rPr lang="en-US" dirty="0"/>
              <a:t> were staying by En-rogel</a:t>
            </a:r>
          </a:p>
        </p:txBody>
      </p:sp>
    </p:spTree>
    <p:extLst>
      <p:ext uri="{BB962C8B-B14F-4D97-AF65-F5344CB8AC3E}">
        <p14:creationId xmlns:p14="http://schemas.microsoft.com/office/powerpoint/2010/main" val="1536190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azareth, maiden dressed in antique brocade, mat00218.jpg"/>
          <p:cNvPicPr>
            <a:picLocks noChangeAspect="1"/>
          </p:cNvPicPr>
          <p:nvPr/>
        </p:nvPicPr>
        <p:blipFill rotWithShape="1">
          <a:blip r:embed="rId3">
            <a:extLst>
              <a:ext uri="{28A0092B-C50C-407E-A947-70E740481C1C}">
                <a14:useLocalDpi xmlns:a14="http://schemas.microsoft.com/office/drawing/2010/main" val="0"/>
              </a:ext>
            </a:extLst>
          </a:blip>
          <a:srcRect t="12018" b="12018"/>
          <a:stretch/>
        </p:blipFill>
        <p:spPr>
          <a:xfrm>
            <a:off x="1371601" y="0"/>
            <a:ext cx="6400799" cy="6858000"/>
          </a:xfrm>
          <a:prstGeom prst="rect">
            <a:avLst/>
          </a:prstGeom>
        </p:spPr>
      </p:pic>
      <p:sp>
        <p:nvSpPr>
          <p:cNvPr id="2" name="Text Placeholder 1"/>
          <p:cNvSpPr>
            <a:spLocks noGrp="1"/>
          </p:cNvSpPr>
          <p:nvPr>
            <p:ph type="body" sz="quarter" idx="10"/>
          </p:nvPr>
        </p:nvSpPr>
        <p:spPr/>
        <p:txBody>
          <a:bodyPr/>
          <a:lstStyle/>
          <a:p>
            <a:r>
              <a:rPr lang="en-US" dirty="0"/>
              <a:t>Woman at Nazareth dressed in antique brocade</a:t>
            </a:r>
          </a:p>
        </p:txBody>
      </p:sp>
      <p:sp>
        <p:nvSpPr>
          <p:cNvPr id="3" name="Text Placeholder 2"/>
          <p:cNvSpPr>
            <a:spLocks noGrp="1"/>
          </p:cNvSpPr>
          <p:nvPr>
            <p:ph type="body" sz="quarter" idx="12"/>
          </p:nvPr>
        </p:nvSpPr>
        <p:spPr/>
        <p:txBody>
          <a:bodyPr/>
          <a:lstStyle/>
          <a:p>
            <a:r>
              <a:rPr lang="en-US" dirty="0"/>
              <a:t>17:17</a:t>
            </a:r>
          </a:p>
        </p:txBody>
      </p:sp>
      <p:sp>
        <p:nvSpPr>
          <p:cNvPr id="4" name="Title 3"/>
          <p:cNvSpPr>
            <a:spLocks noGrp="1"/>
          </p:cNvSpPr>
          <p:nvPr>
            <p:ph type="title"/>
          </p:nvPr>
        </p:nvSpPr>
        <p:spPr/>
        <p:txBody>
          <a:bodyPr/>
          <a:lstStyle/>
          <a:p>
            <a:r>
              <a:rPr lang="en-US" dirty="0"/>
              <a:t>A female servant was to go and tell them, and they were to go and tell King David</a:t>
            </a:r>
          </a:p>
        </p:txBody>
      </p:sp>
    </p:spTree>
    <p:extLst>
      <p:ext uri="{BB962C8B-B14F-4D97-AF65-F5344CB8AC3E}">
        <p14:creationId xmlns:p14="http://schemas.microsoft.com/office/powerpoint/2010/main" val="33168562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ity of David aerial from north, ws04251522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City of David (aerial view from the north)</a:t>
            </a:r>
          </a:p>
        </p:txBody>
      </p:sp>
      <p:sp>
        <p:nvSpPr>
          <p:cNvPr id="3" name="Text Placeholder 2"/>
          <p:cNvSpPr>
            <a:spLocks noGrp="1"/>
          </p:cNvSpPr>
          <p:nvPr>
            <p:ph type="body" sz="quarter" idx="12"/>
          </p:nvPr>
        </p:nvSpPr>
        <p:spPr/>
        <p:txBody>
          <a:bodyPr/>
          <a:lstStyle/>
          <a:p>
            <a:r>
              <a:rPr lang="en-US" dirty="0"/>
              <a:t>17:17</a:t>
            </a:r>
          </a:p>
        </p:txBody>
      </p:sp>
      <p:sp>
        <p:nvSpPr>
          <p:cNvPr id="4" name="Title 3"/>
          <p:cNvSpPr>
            <a:spLocks noGrp="1"/>
          </p:cNvSpPr>
          <p:nvPr>
            <p:ph type="title"/>
          </p:nvPr>
        </p:nvSpPr>
        <p:spPr/>
        <p:txBody>
          <a:bodyPr/>
          <a:lstStyle/>
          <a:p>
            <a:r>
              <a:rPr lang="en-US" dirty="0"/>
              <a:t>So that they might not be seen coming into the city, but a young man saw and told Absalom</a:t>
            </a:r>
          </a:p>
        </p:txBody>
      </p:sp>
    </p:spTree>
    <p:extLst>
      <p:ext uri="{BB962C8B-B14F-4D97-AF65-F5344CB8AC3E}">
        <p14:creationId xmlns:p14="http://schemas.microsoft.com/office/powerpoint/2010/main" val="4376847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ity of David aerial from north, ws04251522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Freeform 5"/>
          <p:cNvSpPr/>
          <p:nvPr/>
        </p:nvSpPr>
        <p:spPr>
          <a:xfrm>
            <a:off x="3396772" y="1468461"/>
            <a:ext cx="3040133" cy="2261191"/>
          </a:xfrm>
          <a:custGeom>
            <a:avLst/>
            <a:gdLst>
              <a:gd name="connsiteX0" fmla="*/ 106680 w 3131820"/>
              <a:gd name="connsiteY0" fmla="*/ 30480 h 2255520"/>
              <a:gd name="connsiteX1" fmla="*/ 0 w 3131820"/>
              <a:gd name="connsiteY1" fmla="*/ 457200 h 2255520"/>
              <a:gd name="connsiteX2" fmla="*/ 434340 w 3131820"/>
              <a:gd name="connsiteY2" fmla="*/ 1318260 h 2255520"/>
              <a:gd name="connsiteX3" fmla="*/ 777240 w 3131820"/>
              <a:gd name="connsiteY3" fmla="*/ 2255520 h 2255520"/>
              <a:gd name="connsiteX4" fmla="*/ 1783080 w 3131820"/>
              <a:gd name="connsiteY4" fmla="*/ 2011680 h 2255520"/>
              <a:gd name="connsiteX5" fmla="*/ 3131820 w 3131820"/>
              <a:gd name="connsiteY5" fmla="*/ 1691640 h 2255520"/>
              <a:gd name="connsiteX6" fmla="*/ 1950720 w 3131820"/>
              <a:gd name="connsiteY6" fmla="*/ 457200 h 2255520"/>
              <a:gd name="connsiteX7" fmla="*/ 967740 w 3131820"/>
              <a:gd name="connsiteY7" fmla="*/ 0 h 2255520"/>
              <a:gd name="connsiteX8" fmla="*/ 106680 w 3131820"/>
              <a:gd name="connsiteY8" fmla="*/ 30480 h 2255520"/>
              <a:gd name="connsiteX0" fmla="*/ 139466 w 3164606"/>
              <a:gd name="connsiteY0" fmla="*/ 72434 h 2297474"/>
              <a:gd name="connsiteX1" fmla="*/ 32786 w 3164606"/>
              <a:gd name="connsiteY1" fmla="*/ 499154 h 2297474"/>
              <a:gd name="connsiteX2" fmla="*/ 467126 w 3164606"/>
              <a:gd name="connsiteY2" fmla="*/ 1360214 h 2297474"/>
              <a:gd name="connsiteX3" fmla="*/ 810026 w 3164606"/>
              <a:gd name="connsiteY3" fmla="*/ 2297474 h 2297474"/>
              <a:gd name="connsiteX4" fmla="*/ 1815866 w 3164606"/>
              <a:gd name="connsiteY4" fmla="*/ 2053634 h 2297474"/>
              <a:gd name="connsiteX5" fmla="*/ 3164606 w 3164606"/>
              <a:gd name="connsiteY5" fmla="*/ 1733594 h 2297474"/>
              <a:gd name="connsiteX6" fmla="*/ 1983506 w 3164606"/>
              <a:gd name="connsiteY6" fmla="*/ 499154 h 2297474"/>
              <a:gd name="connsiteX7" fmla="*/ 1000526 w 3164606"/>
              <a:gd name="connsiteY7" fmla="*/ 41954 h 2297474"/>
              <a:gd name="connsiteX8" fmla="*/ 139466 w 3164606"/>
              <a:gd name="connsiteY8" fmla="*/ 72434 h 2297474"/>
              <a:gd name="connsiteX0" fmla="*/ 139466 w 3164606"/>
              <a:gd name="connsiteY0" fmla="*/ 72434 h 2297474"/>
              <a:gd name="connsiteX1" fmla="*/ 32786 w 3164606"/>
              <a:gd name="connsiteY1" fmla="*/ 499154 h 2297474"/>
              <a:gd name="connsiteX2" fmla="*/ 467126 w 3164606"/>
              <a:gd name="connsiteY2" fmla="*/ 1360214 h 2297474"/>
              <a:gd name="connsiteX3" fmla="*/ 810026 w 3164606"/>
              <a:gd name="connsiteY3" fmla="*/ 2297474 h 2297474"/>
              <a:gd name="connsiteX4" fmla="*/ 1815866 w 3164606"/>
              <a:gd name="connsiteY4" fmla="*/ 2053634 h 2297474"/>
              <a:gd name="connsiteX5" fmla="*/ 3164606 w 3164606"/>
              <a:gd name="connsiteY5" fmla="*/ 1733594 h 2297474"/>
              <a:gd name="connsiteX6" fmla="*/ 1983506 w 3164606"/>
              <a:gd name="connsiteY6" fmla="*/ 499154 h 2297474"/>
              <a:gd name="connsiteX7" fmla="*/ 1000526 w 3164606"/>
              <a:gd name="connsiteY7" fmla="*/ 41954 h 2297474"/>
              <a:gd name="connsiteX8" fmla="*/ 139466 w 3164606"/>
              <a:gd name="connsiteY8" fmla="*/ 72434 h 2297474"/>
              <a:gd name="connsiteX0" fmla="*/ 142510 w 3167650"/>
              <a:gd name="connsiteY0" fmla="*/ 17725 h 2242765"/>
              <a:gd name="connsiteX1" fmla="*/ 35830 w 3167650"/>
              <a:gd name="connsiteY1" fmla="*/ 444445 h 2242765"/>
              <a:gd name="connsiteX2" fmla="*/ 470170 w 3167650"/>
              <a:gd name="connsiteY2" fmla="*/ 1305505 h 2242765"/>
              <a:gd name="connsiteX3" fmla="*/ 813070 w 3167650"/>
              <a:gd name="connsiteY3" fmla="*/ 2242765 h 2242765"/>
              <a:gd name="connsiteX4" fmla="*/ 1818910 w 3167650"/>
              <a:gd name="connsiteY4" fmla="*/ 1998925 h 2242765"/>
              <a:gd name="connsiteX5" fmla="*/ 3167650 w 3167650"/>
              <a:gd name="connsiteY5" fmla="*/ 1678885 h 2242765"/>
              <a:gd name="connsiteX6" fmla="*/ 1986550 w 3167650"/>
              <a:gd name="connsiteY6" fmla="*/ 444445 h 2242765"/>
              <a:gd name="connsiteX7" fmla="*/ 1072150 w 3167650"/>
              <a:gd name="connsiteY7" fmla="*/ 116785 h 2242765"/>
              <a:gd name="connsiteX8" fmla="*/ 142510 w 3167650"/>
              <a:gd name="connsiteY8" fmla="*/ 17725 h 2242765"/>
              <a:gd name="connsiteX0" fmla="*/ 142510 w 3168315"/>
              <a:gd name="connsiteY0" fmla="*/ 17725 h 2242765"/>
              <a:gd name="connsiteX1" fmla="*/ 35830 w 3168315"/>
              <a:gd name="connsiteY1" fmla="*/ 444445 h 2242765"/>
              <a:gd name="connsiteX2" fmla="*/ 470170 w 3168315"/>
              <a:gd name="connsiteY2" fmla="*/ 1305505 h 2242765"/>
              <a:gd name="connsiteX3" fmla="*/ 813070 w 3168315"/>
              <a:gd name="connsiteY3" fmla="*/ 2242765 h 2242765"/>
              <a:gd name="connsiteX4" fmla="*/ 1818910 w 3168315"/>
              <a:gd name="connsiteY4" fmla="*/ 1998925 h 2242765"/>
              <a:gd name="connsiteX5" fmla="*/ 3167650 w 3168315"/>
              <a:gd name="connsiteY5" fmla="*/ 1678885 h 2242765"/>
              <a:gd name="connsiteX6" fmla="*/ 1986550 w 3168315"/>
              <a:gd name="connsiteY6" fmla="*/ 444445 h 2242765"/>
              <a:gd name="connsiteX7" fmla="*/ 1072150 w 3168315"/>
              <a:gd name="connsiteY7" fmla="*/ 116785 h 2242765"/>
              <a:gd name="connsiteX8" fmla="*/ 142510 w 3168315"/>
              <a:gd name="connsiteY8" fmla="*/ 17725 h 2242765"/>
              <a:gd name="connsiteX0" fmla="*/ 142510 w 3168498"/>
              <a:gd name="connsiteY0" fmla="*/ 21623 h 2246663"/>
              <a:gd name="connsiteX1" fmla="*/ 35830 w 3168498"/>
              <a:gd name="connsiteY1" fmla="*/ 448343 h 2246663"/>
              <a:gd name="connsiteX2" fmla="*/ 470170 w 3168498"/>
              <a:gd name="connsiteY2" fmla="*/ 1309403 h 2246663"/>
              <a:gd name="connsiteX3" fmla="*/ 813070 w 3168498"/>
              <a:gd name="connsiteY3" fmla="*/ 2246663 h 2246663"/>
              <a:gd name="connsiteX4" fmla="*/ 1818910 w 3168498"/>
              <a:gd name="connsiteY4" fmla="*/ 2002823 h 2246663"/>
              <a:gd name="connsiteX5" fmla="*/ 3167650 w 3168498"/>
              <a:gd name="connsiteY5" fmla="*/ 1682783 h 2246663"/>
              <a:gd name="connsiteX6" fmla="*/ 2177050 w 3168498"/>
              <a:gd name="connsiteY6" fmla="*/ 615983 h 2246663"/>
              <a:gd name="connsiteX7" fmla="*/ 1072150 w 3168498"/>
              <a:gd name="connsiteY7" fmla="*/ 120683 h 2246663"/>
              <a:gd name="connsiteX8" fmla="*/ 142510 w 3168498"/>
              <a:gd name="connsiteY8" fmla="*/ 21623 h 2246663"/>
              <a:gd name="connsiteX0" fmla="*/ 142510 w 3168498"/>
              <a:gd name="connsiteY0" fmla="*/ 21623 h 2246663"/>
              <a:gd name="connsiteX1" fmla="*/ 35830 w 3168498"/>
              <a:gd name="connsiteY1" fmla="*/ 448343 h 2246663"/>
              <a:gd name="connsiteX2" fmla="*/ 470170 w 3168498"/>
              <a:gd name="connsiteY2" fmla="*/ 1309403 h 2246663"/>
              <a:gd name="connsiteX3" fmla="*/ 813070 w 3168498"/>
              <a:gd name="connsiteY3" fmla="*/ 2246663 h 2246663"/>
              <a:gd name="connsiteX4" fmla="*/ 1818910 w 3168498"/>
              <a:gd name="connsiteY4" fmla="*/ 2002823 h 2246663"/>
              <a:gd name="connsiteX5" fmla="*/ 3167650 w 3168498"/>
              <a:gd name="connsiteY5" fmla="*/ 1682783 h 2246663"/>
              <a:gd name="connsiteX6" fmla="*/ 2177050 w 3168498"/>
              <a:gd name="connsiteY6" fmla="*/ 615983 h 2246663"/>
              <a:gd name="connsiteX7" fmla="*/ 1072150 w 3168498"/>
              <a:gd name="connsiteY7" fmla="*/ 120683 h 2246663"/>
              <a:gd name="connsiteX8" fmla="*/ 142510 w 3168498"/>
              <a:gd name="connsiteY8" fmla="*/ 21623 h 2246663"/>
              <a:gd name="connsiteX0" fmla="*/ 162306 w 3188294"/>
              <a:gd name="connsiteY0" fmla="*/ 21623 h 2246663"/>
              <a:gd name="connsiteX1" fmla="*/ 55626 w 3188294"/>
              <a:gd name="connsiteY1" fmla="*/ 448343 h 2246663"/>
              <a:gd name="connsiteX2" fmla="*/ 489966 w 3188294"/>
              <a:gd name="connsiteY2" fmla="*/ 1309403 h 2246663"/>
              <a:gd name="connsiteX3" fmla="*/ 832866 w 3188294"/>
              <a:gd name="connsiteY3" fmla="*/ 2246663 h 2246663"/>
              <a:gd name="connsiteX4" fmla="*/ 1838706 w 3188294"/>
              <a:gd name="connsiteY4" fmla="*/ 2002823 h 2246663"/>
              <a:gd name="connsiteX5" fmla="*/ 3187446 w 3188294"/>
              <a:gd name="connsiteY5" fmla="*/ 1682783 h 2246663"/>
              <a:gd name="connsiteX6" fmla="*/ 2196846 w 3188294"/>
              <a:gd name="connsiteY6" fmla="*/ 615983 h 2246663"/>
              <a:gd name="connsiteX7" fmla="*/ 1091946 w 3188294"/>
              <a:gd name="connsiteY7" fmla="*/ 120683 h 2246663"/>
              <a:gd name="connsiteX8" fmla="*/ 162306 w 3188294"/>
              <a:gd name="connsiteY8" fmla="*/ 21623 h 2246663"/>
              <a:gd name="connsiteX0" fmla="*/ 108429 w 3134417"/>
              <a:gd name="connsiteY0" fmla="*/ 32679 h 2257719"/>
              <a:gd name="connsiteX1" fmla="*/ 85569 w 3134417"/>
              <a:gd name="connsiteY1" fmla="*/ 611799 h 2257719"/>
              <a:gd name="connsiteX2" fmla="*/ 436089 w 3134417"/>
              <a:gd name="connsiteY2" fmla="*/ 1320459 h 2257719"/>
              <a:gd name="connsiteX3" fmla="*/ 778989 w 3134417"/>
              <a:gd name="connsiteY3" fmla="*/ 2257719 h 2257719"/>
              <a:gd name="connsiteX4" fmla="*/ 1784829 w 3134417"/>
              <a:gd name="connsiteY4" fmla="*/ 2013879 h 2257719"/>
              <a:gd name="connsiteX5" fmla="*/ 3133569 w 3134417"/>
              <a:gd name="connsiteY5" fmla="*/ 1693839 h 2257719"/>
              <a:gd name="connsiteX6" fmla="*/ 2142969 w 3134417"/>
              <a:gd name="connsiteY6" fmla="*/ 627039 h 2257719"/>
              <a:gd name="connsiteX7" fmla="*/ 1038069 w 3134417"/>
              <a:gd name="connsiteY7" fmla="*/ 131739 h 2257719"/>
              <a:gd name="connsiteX8" fmla="*/ 108429 w 3134417"/>
              <a:gd name="connsiteY8" fmla="*/ 32679 h 2257719"/>
              <a:gd name="connsiteX0" fmla="*/ 108429 w 3134417"/>
              <a:gd name="connsiteY0" fmla="*/ 32679 h 2261191"/>
              <a:gd name="connsiteX1" fmla="*/ 85569 w 3134417"/>
              <a:gd name="connsiteY1" fmla="*/ 611799 h 2261191"/>
              <a:gd name="connsiteX2" fmla="*/ 436089 w 3134417"/>
              <a:gd name="connsiteY2" fmla="*/ 1320459 h 2261191"/>
              <a:gd name="connsiteX3" fmla="*/ 778989 w 3134417"/>
              <a:gd name="connsiteY3" fmla="*/ 2257719 h 2261191"/>
              <a:gd name="connsiteX4" fmla="*/ 1784829 w 3134417"/>
              <a:gd name="connsiteY4" fmla="*/ 2013879 h 2261191"/>
              <a:gd name="connsiteX5" fmla="*/ 3133569 w 3134417"/>
              <a:gd name="connsiteY5" fmla="*/ 1693839 h 2261191"/>
              <a:gd name="connsiteX6" fmla="*/ 2142969 w 3134417"/>
              <a:gd name="connsiteY6" fmla="*/ 627039 h 2261191"/>
              <a:gd name="connsiteX7" fmla="*/ 1038069 w 3134417"/>
              <a:gd name="connsiteY7" fmla="*/ 131739 h 2261191"/>
              <a:gd name="connsiteX8" fmla="*/ 108429 w 3134417"/>
              <a:gd name="connsiteY8" fmla="*/ 32679 h 2261191"/>
              <a:gd name="connsiteX0" fmla="*/ 108429 w 3134417"/>
              <a:gd name="connsiteY0" fmla="*/ 32679 h 2261191"/>
              <a:gd name="connsiteX1" fmla="*/ 85569 w 3134417"/>
              <a:gd name="connsiteY1" fmla="*/ 611799 h 2261191"/>
              <a:gd name="connsiteX2" fmla="*/ 436089 w 3134417"/>
              <a:gd name="connsiteY2" fmla="*/ 1320459 h 2261191"/>
              <a:gd name="connsiteX3" fmla="*/ 954249 w 3134417"/>
              <a:gd name="connsiteY3" fmla="*/ 2257719 h 2261191"/>
              <a:gd name="connsiteX4" fmla="*/ 1784829 w 3134417"/>
              <a:gd name="connsiteY4" fmla="*/ 2013879 h 2261191"/>
              <a:gd name="connsiteX5" fmla="*/ 3133569 w 3134417"/>
              <a:gd name="connsiteY5" fmla="*/ 1693839 h 2261191"/>
              <a:gd name="connsiteX6" fmla="*/ 2142969 w 3134417"/>
              <a:gd name="connsiteY6" fmla="*/ 627039 h 2261191"/>
              <a:gd name="connsiteX7" fmla="*/ 1038069 w 3134417"/>
              <a:gd name="connsiteY7" fmla="*/ 131739 h 2261191"/>
              <a:gd name="connsiteX8" fmla="*/ 108429 w 3134417"/>
              <a:gd name="connsiteY8" fmla="*/ 32679 h 2261191"/>
              <a:gd name="connsiteX0" fmla="*/ 108429 w 3134417"/>
              <a:gd name="connsiteY0" fmla="*/ 32679 h 2261191"/>
              <a:gd name="connsiteX1" fmla="*/ 85569 w 3134417"/>
              <a:gd name="connsiteY1" fmla="*/ 611799 h 2261191"/>
              <a:gd name="connsiteX2" fmla="*/ 436089 w 3134417"/>
              <a:gd name="connsiteY2" fmla="*/ 1320459 h 2261191"/>
              <a:gd name="connsiteX3" fmla="*/ 954249 w 3134417"/>
              <a:gd name="connsiteY3" fmla="*/ 2257719 h 2261191"/>
              <a:gd name="connsiteX4" fmla="*/ 1784829 w 3134417"/>
              <a:gd name="connsiteY4" fmla="*/ 2013879 h 2261191"/>
              <a:gd name="connsiteX5" fmla="*/ 3133569 w 3134417"/>
              <a:gd name="connsiteY5" fmla="*/ 1693839 h 2261191"/>
              <a:gd name="connsiteX6" fmla="*/ 2142969 w 3134417"/>
              <a:gd name="connsiteY6" fmla="*/ 627039 h 2261191"/>
              <a:gd name="connsiteX7" fmla="*/ 1038069 w 3134417"/>
              <a:gd name="connsiteY7" fmla="*/ 131739 h 2261191"/>
              <a:gd name="connsiteX8" fmla="*/ 108429 w 3134417"/>
              <a:gd name="connsiteY8" fmla="*/ 32679 h 2261191"/>
              <a:gd name="connsiteX0" fmla="*/ 108429 w 3165820"/>
              <a:gd name="connsiteY0" fmla="*/ 32679 h 2261191"/>
              <a:gd name="connsiteX1" fmla="*/ 85569 w 3165820"/>
              <a:gd name="connsiteY1" fmla="*/ 611799 h 2261191"/>
              <a:gd name="connsiteX2" fmla="*/ 436089 w 3165820"/>
              <a:gd name="connsiteY2" fmla="*/ 1320459 h 2261191"/>
              <a:gd name="connsiteX3" fmla="*/ 954249 w 3165820"/>
              <a:gd name="connsiteY3" fmla="*/ 2257719 h 2261191"/>
              <a:gd name="connsiteX4" fmla="*/ 1784829 w 3165820"/>
              <a:gd name="connsiteY4" fmla="*/ 2013879 h 2261191"/>
              <a:gd name="connsiteX5" fmla="*/ 3133569 w 3165820"/>
              <a:gd name="connsiteY5" fmla="*/ 1693839 h 2261191"/>
              <a:gd name="connsiteX6" fmla="*/ 2142969 w 3165820"/>
              <a:gd name="connsiteY6" fmla="*/ 627039 h 2261191"/>
              <a:gd name="connsiteX7" fmla="*/ 1038069 w 3165820"/>
              <a:gd name="connsiteY7" fmla="*/ 131739 h 2261191"/>
              <a:gd name="connsiteX8" fmla="*/ 108429 w 3165820"/>
              <a:gd name="connsiteY8" fmla="*/ 32679 h 2261191"/>
              <a:gd name="connsiteX0" fmla="*/ 108429 w 3040133"/>
              <a:gd name="connsiteY0" fmla="*/ 32679 h 2261191"/>
              <a:gd name="connsiteX1" fmla="*/ 85569 w 3040133"/>
              <a:gd name="connsiteY1" fmla="*/ 611799 h 2261191"/>
              <a:gd name="connsiteX2" fmla="*/ 436089 w 3040133"/>
              <a:gd name="connsiteY2" fmla="*/ 1320459 h 2261191"/>
              <a:gd name="connsiteX3" fmla="*/ 954249 w 3040133"/>
              <a:gd name="connsiteY3" fmla="*/ 2257719 h 2261191"/>
              <a:gd name="connsiteX4" fmla="*/ 1784829 w 3040133"/>
              <a:gd name="connsiteY4" fmla="*/ 2013879 h 2261191"/>
              <a:gd name="connsiteX5" fmla="*/ 3004029 w 3040133"/>
              <a:gd name="connsiteY5" fmla="*/ 1785279 h 2261191"/>
              <a:gd name="connsiteX6" fmla="*/ 2142969 w 3040133"/>
              <a:gd name="connsiteY6" fmla="*/ 627039 h 2261191"/>
              <a:gd name="connsiteX7" fmla="*/ 1038069 w 3040133"/>
              <a:gd name="connsiteY7" fmla="*/ 131739 h 2261191"/>
              <a:gd name="connsiteX8" fmla="*/ 108429 w 3040133"/>
              <a:gd name="connsiteY8" fmla="*/ 32679 h 226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0133" h="2261191">
                <a:moveTo>
                  <a:pt x="108429" y="32679"/>
                </a:moveTo>
                <a:cubicBezTo>
                  <a:pt x="-50321" y="112689"/>
                  <a:pt x="-14174" y="414063"/>
                  <a:pt x="85569" y="611799"/>
                </a:cubicBezTo>
                <a:cubicBezTo>
                  <a:pt x="202409" y="848019"/>
                  <a:pt x="291309" y="1046139"/>
                  <a:pt x="436089" y="1320459"/>
                </a:cubicBezTo>
                <a:cubicBezTo>
                  <a:pt x="580869" y="1594779"/>
                  <a:pt x="708605" y="2317269"/>
                  <a:pt x="954249" y="2257719"/>
                </a:cubicBezTo>
                <a:cubicBezTo>
                  <a:pt x="1231109" y="2176439"/>
                  <a:pt x="1443199" y="2092619"/>
                  <a:pt x="1784829" y="2013879"/>
                </a:cubicBezTo>
                <a:cubicBezTo>
                  <a:pt x="2126459" y="1935139"/>
                  <a:pt x="2649686" y="2054179"/>
                  <a:pt x="3004029" y="1785279"/>
                </a:cubicBezTo>
                <a:cubicBezTo>
                  <a:pt x="3211608" y="1627754"/>
                  <a:pt x="2470629" y="902629"/>
                  <a:pt x="2142969" y="627039"/>
                </a:cubicBezTo>
                <a:cubicBezTo>
                  <a:pt x="1815309" y="351449"/>
                  <a:pt x="1377159" y="230799"/>
                  <a:pt x="1038069" y="131739"/>
                </a:cubicBezTo>
                <a:cubicBezTo>
                  <a:pt x="698979" y="32679"/>
                  <a:pt x="267179" y="-47331"/>
                  <a:pt x="108429" y="32679"/>
                </a:cubicBezTo>
                <a:close/>
              </a:path>
            </a:pathLst>
          </a:custGeom>
          <a:noFill/>
          <a:ln w="22225">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City of David (aerial view from the north)</a:t>
            </a:r>
          </a:p>
        </p:txBody>
      </p:sp>
      <p:sp>
        <p:nvSpPr>
          <p:cNvPr id="3" name="Text Placeholder 2"/>
          <p:cNvSpPr>
            <a:spLocks noGrp="1"/>
          </p:cNvSpPr>
          <p:nvPr>
            <p:ph type="body" sz="quarter" idx="12"/>
          </p:nvPr>
        </p:nvSpPr>
        <p:spPr/>
        <p:txBody>
          <a:bodyPr/>
          <a:lstStyle/>
          <a:p>
            <a:r>
              <a:rPr lang="en-US" dirty="0"/>
              <a:t>17:17</a:t>
            </a:r>
          </a:p>
        </p:txBody>
      </p:sp>
      <p:sp>
        <p:nvSpPr>
          <p:cNvPr id="4" name="Title 3"/>
          <p:cNvSpPr>
            <a:spLocks noGrp="1"/>
          </p:cNvSpPr>
          <p:nvPr>
            <p:ph type="title"/>
          </p:nvPr>
        </p:nvSpPr>
        <p:spPr/>
        <p:txBody>
          <a:bodyPr/>
          <a:lstStyle/>
          <a:p>
            <a:r>
              <a:rPr lang="en-US" dirty="0"/>
              <a:t>So that they might not be seen coming into the city, but a young man saw and told Absalom</a:t>
            </a:r>
          </a:p>
        </p:txBody>
      </p:sp>
      <p:sp>
        <p:nvSpPr>
          <p:cNvPr id="7" name="Text Box 16"/>
          <p:cNvSpPr txBox="1">
            <a:spLocks noChangeArrowheads="1"/>
          </p:cNvSpPr>
          <p:nvPr/>
        </p:nvSpPr>
        <p:spPr bwMode="auto">
          <a:xfrm>
            <a:off x="4366401" y="3562290"/>
            <a:ext cx="89139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G</a:t>
            </a:r>
          </a:p>
        </p:txBody>
      </p:sp>
      <p:sp>
        <p:nvSpPr>
          <p:cNvPr id="8" name="Oval 7"/>
          <p:cNvSpPr/>
          <p:nvPr/>
        </p:nvSpPr>
        <p:spPr>
          <a:xfrm>
            <a:off x="914400" y="762000"/>
            <a:ext cx="8382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9" name="Oval 8"/>
          <p:cNvSpPr/>
          <p:nvPr/>
        </p:nvSpPr>
        <p:spPr>
          <a:xfrm>
            <a:off x="5410198" y="2743200"/>
            <a:ext cx="914401" cy="685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10" name="Text Box 16"/>
          <p:cNvSpPr txBox="1">
            <a:spLocks noChangeArrowheads="1"/>
          </p:cNvSpPr>
          <p:nvPr/>
        </p:nvSpPr>
        <p:spPr bwMode="auto">
          <a:xfrm>
            <a:off x="5638111" y="2292489"/>
            <a:ext cx="2096189"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Area of David’s Palace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1" name="Oval 10"/>
          <p:cNvSpPr/>
          <p:nvPr/>
        </p:nvSpPr>
        <p:spPr>
          <a:xfrm>
            <a:off x="2590800" y="2971800"/>
            <a:ext cx="1295400" cy="1219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12" name="Text Box 16"/>
          <p:cNvSpPr txBox="1">
            <a:spLocks noChangeArrowheads="1"/>
          </p:cNvSpPr>
          <p:nvPr/>
        </p:nvSpPr>
        <p:spPr bwMode="auto">
          <a:xfrm>
            <a:off x="713409" y="4191000"/>
            <a:ext cx="368284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Gihon</a:t>
            </a:r>
            <a:r>
              <a:rPr kumimoji="0" lang="en-US" sz="20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 spring/fortification system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3" name="Oval 12"/>
          <p:cNvSpPr/>
          <p:nvPr/>
        </p:nvSpPr>
        <p:spPr>
          <a:xfrm>
            <a:off x="4487334" y="2937933"/>
            <a:ext cx="914400" cy="685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14" name="Text Box 16"/>
          <p:cNvSpPr txBox="1">
            <a:spLocks noChangeArrowheads="1"/>
          </p:cNvSpPr>
          <p:nvPr/>
        </p:nvSpPr>
        <p:spPr bwMode="auto">
          <a:xfrm>
            <a:off x="1764354" y="609600"/>
            <a:ext cx="105504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En-rogel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9" name="Text Box 16"/>
          <p:cNvSpPr txBox="1">
            <a:spLocks noChangeArrowheads="1"/>
          </p:cNvSpPr>
          <p:nvPr/>
        </p:nvSpPr>
        <p:spPr bwMode="auto">
          <a:xfrm rot="1938589">
            <a:off x="3801482" y="1899539"/>
            <a:ext cx="123623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Jerusalem</a:t>
            </a:r>
          </a:p>
        </p:txBody>
      </p:sp>
    </p:spTree>
    <p:extLst>
      <p:ext uri="{BB962C8B-B14F-4D97-AF65-F5344CB8AC3E}">
        <p14:creationId xmlns:p14="http://schemas.microsoft.com/office/powerpoint/2010/main" val="4384193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D6087A28-C557-4955-AEFB-FABC772FAE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Mount of Olives, the Judean wilderness, and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17:18</a:t>
            </a:r>
          </a:p>
        </p:txBody>
      </p:sp>
      <p:sp>
        <p:nvSpPr>
          <p:cNvPr id="4" name="Title 3"/>
          <p:cNvSpPr>
            <a:spLocks noGrp="1"/>
          </p:cNvSpPr>
          <p:nvPr>
            <p:ph type="title"/>
          </p:nvPr>
        </p:nvSpPr>
        <p:spPr/>
        <p:txBody>
          <a:bodyPr/>
          <a:lstStyle/>
          <a:p>
            <a:r>
              <a:rPr lang="en-US" dirty="0"/>
              <a:t>They fled quickly and came to the house of a man in Bahurim, who had a well in his court</a:t>
            </a:r>
          </a:p>
        </p:txBody>
      </p:sp>
    </p:spTree>
    <p:extLst>
      <p:ext uri="{BB962C8B-B14F-4D97-AF65-F5344CB8AC3E}">
        <p14:creationId xmlns:p14="http://schemas.microsoft.com/office/powerpoint/2010/main" val="37166382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2A1B8C8D-A36E-4282-A5F0-C8EAAFF062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Mount of Olives, the Judean wilderness, and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17:18</a:t>
            </a:r>
          </a:p>
        </p:txBody>
      </p:sp>
      <p:sp>
        <p:nvSpPr>
          <p:cNvPr id="4" name="Title 3"/>
          <p:cNvSpPr>
            <a:spLocks noGrp="1"/>
          </p:cNvSpPr>
          <p:nvPr>
            <p:ph type="title"/>
          </p:nvPr>
        </p:nvSpPr>
        <p:spPr/>
        <p:txBody>
          <a:bodyPr/>
          <a:lstStyle/>
          <a:p>
            <a:r>
              <a:rPr lang="en-US" dirty="0"/>
              <a:t>They fled quickly and came to the house of a man in </a:t>
            </a:r>
            <a:r>
              <a:rPr lang="en-US" dirty="0" err="1"/>
              <a:t>Bahurim</a:t>
            </a:r>
            <a:r>
              <a:rPr lang="en-US" dirty="0"/>
              <a:t>, who had a well in his court</a:t>
            </a:r>
          </a:p>
        </p:txBody>
      </p:sp>
      <p:sp>
        <p:nvSpPr>
          <p:cNvPr id="21" name="Text Box 5"/>
          <p:cNvSpPr txBox="1">
            <a:spLocks noChangeArrowheads="1"/>
          </p:cNvSpPr>
          <p:nvPr/>
        </p:nvSpPr>
        <p:spPr bwMode="auto">
          <a:xfrm>
            <a:off x="1458119" y="5249334"/>
            <a:ext cx="1578277"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Hebrew Univ.</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Mt. Scopus</a:t>
            </a:r>
          </a:p>
        </p:txBody>
      </p:sp>
      <p:sp>
        <p:nvSpPr>
          <p:cNvPr id="22" name="Text Box 7"/>
          <p:cNvSpPr txBox="1">
            <a:spLocks noChangeArrowheads="1"/>
          </p:cNvSpPr>
          <p:nvPr/>
        </p:nvSpPr>
        <p:spPr bwMode="auto">
          <a:xfrm>
            <a:off x="183356" y="1286934"/>
            <a:ext cx="17806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Maale</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Adumim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3" name="Line 8"/>
          <p:cNvSpPr>
            <a:spLocks noChangeShapeType="1"/>
          </p:cNvSpPr>
          <p:nvPr/>
        </p:nvSpPr>
        <p:spPr bwMode="auto">
          <a:xfrm>
            <a:off x="1250156" y="1667934"/>
            <a:ext cx="207963"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4" name="Text Box 9"/>
          <p:cNvSpPr txBox="1">
            <a:spLocks noChangeArrowheads="1"/>
          </p:cNvSpPr>
          <p:nvPr/>
        </p:nvSpPr>
        <p:spPr bwMode="auto">
          <a:xfrm>
            <a:off x="716756" y="829734"/>
            <a:ext cx="115398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Dead Sea</a:t>
            </a:r>
          </a:p>
        </p:txBody>
      </p:sp>
      <p:sp>
        <p:nvSpPr>
          <p:cNvPr id="26" name="Text Box 11"/>
          <p:cNvSpPr txBox="1">
            <a:spLocks noChangeArrowheads="1"/>
          </p:cNvSpPr>
          <p:nvPr/>
        </p:nvSpPr>
        <p:spPr bwMode="auto">
          <a:xfrm>
            <a:off x="3625221" y="1086879"/>
            <a:ext cx="21398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Judean wilderness</a:t>
            </a:r>
          </a:p>
        </p:txBody>
      </p:sp>
      <p:sp>
        <p:nvSpPr>
          <p:cNvPr id="28" name="Oval 27"/>
          <p:cNvSpPr/>
          <p:nvPr/>
        </p:nvSpPr>
        <p:spPr>
          <a:xfrm>
            <a:off x="5410200" y="3877734"/>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0" name="Text Box 14"/>
          <p:cNvSpPr txBox="1">
            <a:spLocks noChangeArrowheads="1"/>
          </p:cNvSpPr>
          <p:nvPr/>
        </p:nvSpPr>
        <p:spPr bwMode="auto">
          <a:xfrm>
            <a:off x="5765050" y="3740170"/>
            <a:ext cx="102636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Augusta </a:t>
            </a:r>
            <a:b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Victoria</a:t>
            </a:r>
          </a:p>
        </p:txBody>
      </p:sp>
      <p:sp>
        <p:nvSpPr>
          <p:cNvPr id="31" name="Text Box 7"/>
          <p:cNvSpPr txBox="1">
            <a:spLocks noChangeArrowheads="1"/>
          </p:cNvSpPr>
          <p:nvPr/>
        </p:nvSpPr>
        <p:spPr bwMode="auto">
          <a:xfrm>
            <a:off x="1021556" y="3572934"/>
            <a:ext cx="107112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Bahurim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32" name="Line 8"/>
          <p:cNvSpPr>
            <a:spLocks noChangeShapeType="1"/>
          </p:cNvSpPr>
          <p:nvPr/>
        </p:nvSpPr>
        <p:spPr bwMode="auto">
          <a:xfrm>
            <a:off x="1733591" y="3953934"/>
            <a:ext cx="207963"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4" name="Oval 33"/>
          <p:cNvSpPr/>
          <p:nvPr/>
        </p:nvSpPr>
        <p:spPr>
          <a:xfrm rot="448928">
            <a:off x="3074360" y="4690538"/>
            <a:ext cx="2755030" cy="1526169"/>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5" name="Line 10"/>
          <p:cNvSpPr>
            <a:spLocks noChangeShapeType="1"/>
          </p:cNvSpPr>
          <p:nvPr/>
        </p:nvSpPr>
        <p:spPr bwMode="auto">
          <a:xfrm flipV="1">
            <a:off x="1524000" y="677334"/>
            <a:ext cx="360362" cy="228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5" name="Freeform 4"/>
          <p:cNvSpPr/>
          <p:nvPr/>
        </p:nvSpPr>
        <p:spPr>
          <a:xfrm>
            <a:off x="2324100" y="2677584"/>
            <a:ext cx="6800850" cy="1619250"/>
          </a:xfrm>
          <a:custGeom>
            <a:avLst/>
            <a:gdLst>
              <a:gd name="connsiteX0" fmla="*/ 6800850 w 6800850"/>
              <a:gd name="connsiteY0" fmla="*/ 0 h 1619250"/>
              <a:gd name="connsiteX1" fmla="*/ 5638800 w 6800850"/>
              <a:gd name="connsiteY1" fmla="*/ 95250 h 1619250"/>
              <a:gd name="connsiteX2" fmla="*/ 5334000 w 6800850"/>
              <a:gd name="connsiteY2" fmla="*/ 438150 h 1619250"/>
              <a:gd name="connsiteX3" fmla="*/ 3333750 w 6800850"/>
              <a:gd name="connsiteY3" fmla="*/ 590550 h 1619250"/>
              <a:gd name="connsiteX4" fmla="*/ 1428750 w 6800850"/>
              <a:gd name="connsiteY4" fmla="*/ 1009650 h 1619250"/>
              <a:gd name="connsiteX5" fmla="*/ 0 w 6800850"/>
              <a:gd name="connsiteY5" fmla="*/ 1619250 h 1619250"/>
              <a:gd name="connsiteX0" fmla="*/ 6800850 w 6800850"/>
              <a:gd name="connsiteY0" fmla="*/ 0 h 1619250"/>
              <a:gd name="connsiteX1" fmla="*/ 5638800 w 6800850"/>
              <a:gd name="connsiteY1" fmla="*/ 95250 h 1619250"/>
              <a:gd name="connsiteX2" fmla="*/ 5334000 w 6800850"/>
              <a:gd name="connsiteY2" fmla="*/ 438150 h 1619250"/>
              <a:gd name="connsiteX3" fmla="*/ 3333750 w 6800850"/>
              <a:gd name="connsiteY3" fmla="*/ 590550 h 1619250"/>
              <a:gd name="connsiteX4" fmla="*/ 1428750 w 6800850"/>
              <a:gd name="connsiteY4" fmla="*/ 1009650 h 1619250"/>
              <a:gd name="connsiteX5" fmla="*/ 0 w 6800850"/>
              <a:gd name="connsiteY5" fmla="*/ 1619250 h 1619250"/>
              <a:gd name="connsiteX0" fmla="*/ 6800850 w 6800850"/>
              <a:gd name="connsiteY0" fmla="*/ 0 h 1619250"/>
              <a:gd name="connsiteX1" fmla="*/ 5638800 w 6800850"/>
              <a:gd name="connsiteY1" fmla="*/ 95250 h 1619250"/>
              <a:gd name="connsiteX2" fmla="*/ 5334000 w 6800850"/>
              <a:gd name="connsiteY2" fmla="*/ 438150 h 1619250"/>
              <a:gd name="connsiteX3" fmla="*/ 3333750 w 6800850"/>
              <a:gd name="connsiteY3" fmla="*/ 590550 h 1619250"/>
              <a:gd name="connsiteX4" fmla="*/ 1428750 w 6800850"/>
              <a:gd name="connsiteY4" fmla="*/ 1009650 h 1619250"/>
              <a:gd name="connsiteX5" fmla="*/ 0 w 6800850"/>
              <a:gd name="connsiteY5" fmla="*/ 1619250 h 1619250"/>
              <a:gd name="connsiteX0" fmla="*/ 6800850 w 6800850"/>
              <a:gd name="connsiteY0" fmla="*/ 0 h 1619250"/>
              <a:gd name="connsiteX1" fmla="*/ 5638800 w 6800850"/>
              <a:gd name="connsiteY1" fmla="*/ 95250 h 1619250"/>
              <a:gd name="connsiteX2" fmla="*/ 5334000 w 6800850"/>
              <a:gd name="connsiteY2" fmla="*/ 438150 h 1619250"/>
              <a:gd name="connsiteX3" fmla="*/ 3333750 w 6800850"/>
              <a:gd name="connsiteY3" fmla="*/ 590550 h 1619250"/>
              <a:gd name="connsiteX4" fmla="*/ 1428750 w 6800850"/>
              <a:gd name="connsiteY4" fmla="*/ 1009650 h 1619250"/>
              <a:gd name="connsiteX5" fmla="*/ 0 w 6800850"/>
              <a:gd name="connsiteY5" fmla="*/ 1619250 h 1619250"/>
              <a:gd name="connsiteX0" fmla="*/ 6800850 w 6800850"/>
              <a:gd name="connsiteY0" fmla="*/ 0 h 1619250"/>
              <a:gd name="connsiteX1" fmla="*/ 5638800 w 6800850"/>
              <a:gd name="connsiteY1" fmla="*/ 95250 h 1619250"/>
              <a:gd name="connsiteX2" fmla="*/ 5334000 w 6800850"/>
              <a:gd name="connsiteY2" fmla="*/ 438150 h 1619250"/>
              <a:gd name="connsiteX3" fmla="*/ 3333750 w 6800850"/>
              <a:gd name="connsiteY3" fmla="*/ 590550 h 1619250"/>
              <a:gd name="connsiteX4" fmla="*/ 1428750 w 6800850"/>
              <a:gd name="connsiteY4" fmla="*/ 1009650 h 1619250"/>
              <a:gd name="connsiteX5" fmla="*/ 0 w 6800850"/>
              <a:gd name="connsiteY5" fmla="*/ 1619250 h 161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0850" h="1619250">
                <a:moveTo>
                  <a:pt x="6800850" y="0"/>
                </a:moveTo>
                <a:cubicBezTo>
                  <a:pt x="6413500" y="31750"/>
                  <a:pt x="5883275" y="22225"/>
                  <a:pt x="5638800" y="95250"/>
                </a:cubicBezTo>
                <a:cubicBezTo>
                  <a:pt x="5394325" y="168275"/>
                  <a:pt x="5718175" y="355600"/>
                  <a:pt x="5334000" y="438150"/>
                </a:cubicBezTo>
                <a:cubicBezTo>
                  <a:pt x="4949825" y="520700"/>
                  <a:pt x="3984625" y="495300"/>
                  <a:pt x="3333750" y="590550"/>
                </a:cubicBezTo>
                <a:cubicBezTo>
                  <a:pt x="2682875" y="685800"/>
                  <a:pt x="1984375" y="838200"/>
                  <a:pt x="1428750" y="1009650"/>
                </a:cubicBezTo>
                <a:cubicBezTo>
                  <a:pt x="873125" y="1181100"/>
                  <a:pt x="476250" y="1416050"/>
                  <a:pt x="0" y="161925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25" name="Text Box 7"/>
          <p:cNvSpPr txBox="1">
            <a:spLocks noChangeArrowheads="1"/>
          </p:cNvSpPr>
          <p:nvPr/>
        </p:nvSpPr>
        <p:spPr bwMode="auto">
          <a:xfrm>
            <a:off x="7546603" y="2063219"/>
            <a:ext cx="105509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En-rogel</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36" name="Line 8"/>
          <p:cNvSpPr>
            <a:spLocks noChangeShapeType="1"/>
          </p:cNvSpPr>
          <p:nvPr/>
        </p:nvSpPr>
        <p:spPr bwMode="auto">
          <a:xfrm>
            <a:off x="8628105" y="2320394"/>
            <a:ext cx="479738" cy="142875"/>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7" name="Text Box 5"/>
          <p:cNvSpPr txBox="1">
            <a:spLocks noChangeArrowheads="1"/>
          </p:cNvSpPr>
          <p:nvPr/>
        </p:nvSpPr>
        <p:spPr bwMode="auto">
          <a:xfrm rot="20449055">
            <a:off x="7150538" y="3444918"/>
            <a:ext cx="185659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Mount of Olives</a:t>
            </a:r>
          </a:p>
        </p:txBody>
      </p:sp>
    </p:spTree>
    <p:extLst>
      <p:ext uri="{BB962C8B-B14F-4D97-AF65-F5344CB8AC3E}">
        <p14:creationId xmlns:p14="http://schemas.microsoft.com/office/powerpoint/2010/main" val="42717586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hurim candidates, Ras Tammim and al-Zaim, aerial from northwest, ws0624151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a:t>
            </a:r>
            <a:r>
              <a:rPr lang="en-US" dirty="0" err="1"/>
              <a:t>Tammim</a:t>
            </a:r>
            <a:r>
              <a:rPr lang="en-US" dirty="0"/>
              <a:t> and al-Zaim, possible locations of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17:18</a:t>
            </a:r>
          </a:p>
        </p:txBody>
      </p:sp>
      <p:sp>
        <p:nvSpPr>
          <p:cNvPr id="4" name="Title 3"/>
          <p:cNvSpPr>
            <a:spLocks noGrp="1"/>
          </p:cNvSpPr>
          <p:nvPr>
            <p:ph type="title"/>
          </p:nvPr>
        </p:nvSpPr>
        <p:spPr/>
        <p:txBody>
          <a:bodyPr/>
          <a:lstStyle/>
          <a:p>
            <a:r>
              <a:rPr lang="en-US" dirty="0"/>
              <a:t>They fled quickly and came to the house of a man in </a:t>
            </a:r>
            <a:r>
              <a:rPr lang="en-US" dirty="0" err="1"/>
              <a:t>Bahurim</a:t>
            </a:r>
            <a:r>
              <a:rPr lang="en-US" dirty="0"/>
              <a:t>, who had a well in his court</a:t>
            </a:r>
          </a:p>
        </p:txBody>
      </p:sp>
    </p:spTree>
    <p:extLst>
      <p:ext uri="{BB962C8B-B14F-4D97-AF65-F5344CB8AC3E}">
        <p14:creationId xmlns:p14="http://schemas.microsoft.com/office/powerpoint/2010/main" val="22050275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hurim candidates, Ras Tammim and al-Zaim, aerial from northwest, ws0624151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a:t>
            </a:r>
            <a:r>
              <a:rPr lang="en-US" dirty="0" err="1"/>
              <a:t>Tammim</a:t>
            </a:r>
            <a:r>
              <a:rPr lang="en-US" dirty="0"/>
              <a:t> and al-Zaim, possible locations of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17:18</a:t>
            </a:r>
          </a:p>
        </p:txBody>
      </p:sp>
      <p:sp>
        <p:nvSpPr>
          <p:cNvPr id="4" name="Title 3"/>
          <p:cNvSpPr>
            <a:spLocks noGrp="1"/>
          </p:cNvSpPr>
          <p:nvPr>
            <p:ph type="title"/>
          </p:nvPr>
        </p:nvSpPr>
        <p:spPr/>
        <p:txBody>
          <a:bodyPr/>
          <a:lstStyle/>
          <a:p>
            <a:r>
              <a:rPr lang="en-US" dirty="0"/>
              <a:t>They fled quickly and came to the house of a man in </a:t>
            </a:r>
            <a:r>
              <a:rPr lang="en-US" dirty="0" err="1"/>
              <a:t>Bahurim</a:t>
            </a:r>
            <a:r>
              <a:rPr lang="en-US" dirty="0"/>
              <a:t>, who had a well in his court</a:t>
            </a:r>
          </a:p>
        </p:txBody>
      </p:sp>
      <p:sp>
        <p:nvSpPr>
          <p:cNvPr id="7" name="Text Box 11"/>
          <p:cNvSpPr txBox="1">
            <a:spLocks noChangeArrowheads="1"/>
          </p:cNvSpPr>
          <p:nvPr/>
        </p:nvSpPr>
        <p:spPr bwMode="auto">
          <a:xfrm>
            <a:off x="6400800" y="17526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Mount of Olives</a:t>
            </a:r>
          </a:p>
        </p:txBody>
      </p:sp>
      <p:sp>
        <p:nvSpPr>
          <p:cNvPr id="9" name="Text Box 11"/>
          <p:cNvSpPr txBox="1">
            <a:spLocks noChangeArrowheads="1"/>
          </p:cNvSpPr>
          <p:nvPr/>
        </p:nvSpPr>
        <p:spPr bwMode="auto">
          <a:xfrm>
            <a:off x="3962400" y="28956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t>
            </a:r>
            <a:r>
              <a:rPr lang="en-US" dirty="0" err="1">
                <a:solidFill>
                  <a:srgbClr val="FFFFFF"/>
                </a:solidFill>
              </a:rPr>
              <a:t>Tammin</a:t>
            </a:r>
            <a:endParaRPr lang="en-US" dirty="0">
              <a:solidFill>
                <a:srgbClr val="FFFFFF"/>
              </a:solidFill>
            </a:endParaRPr>
          </a:p>
        </p:txBody>
      </p:sp>
      <p:sp>
        <p:nvSpPr>
          <p:cNvPr id="10" name="Text Box 11"/>
          <p:cNvSpPr txBox="1">
            <a:spLocks noChangeArrowheads="1"/>
          </p:cNvSpPr>
          <p:nvPr/>
        </p:nvSpPr>
        <p:spPr bwMode="auto">
          <a:xfrm>
            <a:off x="-152400" y="34290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Abu </a:t>
            </a:r>
            <a:r>
              <a:rPr lang="en-US" dirty="0" err="1">
                <a:solidFill>
                  <a:srgbClr val="FFFFFF"/>
                </a:solidFill>
              </a:rPr>
              <a:t>Kharrub</a:t>
            </a:r>
            <a:endParaRPr lang="en-US" dirty="0">
              <a:solidFill>
                <a:srgbClr val="FFFFFF"/>
              </a:solidFill>
            </a:endParaRPr>
          </a:p>
        </p:txBody>
      </p:sp>
      <p:sp>
        <p:nvSpPr>
          <p:cNvPr id="11" name="Text Box 11"/>
          <p:cNvSpPr txBox="1">
            <a:spLocks noChangeArrowheads="1"/>
          </p:cNvSpPr>
          <p:nvPr/>
        </p:nvSpPr>
        <p:spPr bwMode="auto">
          <a:xfrm>
            <a:off x="0" y="26670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al-</a:t>
            </a:r>
            <a:r>
              <a:rPr lang="en-US" dirty="0" err="1">
                <a:solidFill>
                  <a:srgbClr val="FFFFFF"/>
                </a:solidFill>
              </a:rPr>
              <a:t>Zaim</a:t>
            </a:r>
            <a:endParaRPr lang="en-US" dirty="0">
              <a:solidFill>
                <a:srgbClr val="FFFFFF"/>
              </a:solidFill>
            </a:endParaRPr>
          </a:p>
        </p:txBody>
      </p:sp>
    </p:spTree>
    <p:extLst>
      <p:ext uri="{BB962C8B-B14F-4D97-AF65-F5344CB8AC3E}">
        <p14:creationId xmlns:p14="http://schemas.microsoft.com/office/powerpoint/2010/main" val="34739998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Reconstruction of an Israelite four-room house </a:t>
            </a:r>
          </a:p>
        </p:txBody>
      </p:sp>
      <p:sp>
        <p:nvSpPr>
          <p:cNvPr id="3" name="Text Placeholder 2"/>
          <p:cNvSpPr>
            <a:spLocks noGrp="1"/>
          </p:cNvSpPr>
          <p:nvPr>
            <p:ph type="body" sz="quarter" idx="12"/>
          </p:nvPr>
        </p:nvSpPr>
        <p:spPr/>
        <p:txBody>
          <a:bodyPr/>
          <a:lstStyle/>
          <a:p>
            <a:r>
              <a:rPr lang="en-US" dirty="0"/>
              <a:t>17:18</a:t>
            </a:r>
          </a:p>
        </p:txBody>
      </p:sp>
      <p:sp>
        <p:nvSpPr>
          <p:cNvPr id="4" name="Title 3"/>
          <p:cNvSpPr>
            <a:spLocks noGrp="1"/>
          </p:cNvSpPr>
          <p:nvPr>
            <p:ph type="title"/>
          </p:nvPr>
        </p:nvSpPr>
        <p:spPr/>
        <p:txBody>
          <a:bodyPr/>
          <a:lstStyle/>
          <a:p>
            <a:r>
              <a:rPr lang="en-US" dirty="0"/>
              <a:t>They fled quickly and came to the house of a man in </a:t>
            </a:r>
            <a:r>
              <a:rPr lang="en-US" dirty="0" err="1"/>
              <a:t>Bahurim</a:t>
            </a:r>
            <a:r>
              <a:rPr lang="en-US" dirty="0"/>
              <a:t>, who had a well in his court</a:t>
            </a:r>
          </a:p>
        </p:txBody>
      </p:sp>
      <p:pic>
        <p:nvPicPr>
          <p:cNvPr id="5" name="Picture 4" descr="Israelite four-room house reconstruction, tb072811138.jpg"/>
          <p:cNvPicPr>
            <a:picLocks noChangeAspect="1"/>
          </p:cNvPicPr>
          <p:nvPr/>
        </p:nvPicPr>
        <p:blipFill rotWithShape="1">
          <a:blip r:embed="rId3" cstate="print">
            <a:extLst>
              <a:ext uri="{28A0092B-C50C-407E-A947-70E740481C1C}">
                <a14:useLocalDpi xmlns:a14="http://schemas.microsoft.com/office/drawing/2010/main" val="0"/>
              </a:ext>
            </a:extLst>
          </a:blip>
          <a:srcRect b="4700"/>
          <a:stretch/>
        </p:blipFill>
        <p:spPr>
          <a:xfrm>
            <a:off x="0" y="509719"/>
            <a:ext cx="9144000" cy="5838562"/>
          </a:xfrm>
          <a:prstGeom prst="rect">
            <a:avLst/>
          </a:prstGeom>
        </p:spPr>
      </p:pic>
    </p:spTree>
    <p:extLst>
      <p:ext uri="{BB962C8B-B14F-4D97-AF65-F5344CB8AC3E}">
        <p14:creationId xmlns:p14="http://schemas.microsoft.com/office/powerpoint/2010/main" val="10763593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17 Cultural Images of the Holy Land\Wells, Cisterns, and Water Installations\Well from Iron Age at Lachish, tb0520083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Age well at Lachish</a:t>
            </a:r>
          </a:p>
        </p:txBody>
      </p:sp>
      <p:sp>
        <p:nvSpPr>
          <p:cNvPr id="3" name="Text Placeholder 2"/>
          <p:cNvSpPr>
            <a:spLocks noGrp="1"/>
          </p:cNvSpPr>
          <p:nvPr>
            <p:ph type="body" sz="quarter" idx="12"/>
          </p:nvPr>
        </p:nvSpPr>
        <p:spPr/>
        <p:txBody>
          <a:bodyPr/>
          <a:lstStyle/>
          <a:p>
            <a:r>
              <a:rPr lang="en-US" dirty="0"/>
              <a:t>17:18</a:t>
            </a:r>
          </a:p>
        </p:txBody>
      </p:sp>
      <p:sp>
        <p:nvSpPr>
          <p:cNvPr id="4" name="Title 3"/>
          <p:cNvSpPr>
            <a:spLocks noGrp="1"/>
          </p:cNvSpPr>
          <p:nvPr>
            <p:ph type="title"/>
          </p:nvPr>
        </p:nvSpPr>
        <p:spPr/>
        <p:txBody>
          <a:bodyPr/>
          <a:lstStyle/>
          <a:p>
            <a:r>
              <a:rPr lang="en-US" dirty="0"/>
              <a:t>And they went down into it</a:t>
            </a:r>
          </a:p>
        </p:txBody>
      </p:sp>
    </p:spTree>
    <p:extLst>
      <p:ext uri="{BB962C8B-B14F-4D97-AF65-F5344CB8AC3E}">
        <p14:creationId xmlns:p14="http://schemas.microsoft.com/office/powerpoint/2010/main" val="4059840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rotWithShape="1">
          <a:blip r:embed="rId3">
            <a:extLst>
              <a:ext uri="{28A0092B-C50C-407E-A947-70E740481C1C}">
                <a14:useLocalDpi xmlns:a14="http://schemas.microsoft.com/office/drawing/2010/main" val="0"/>
              </a:ext>
            </a:extLst>
          </a:blip>
          <a:srcRect b="2084"/>
          <a:stretch/>
        </p:blipFill>
        <p:spPr bwMode="auto">
          <a:xfrm>
            <a:off x="2366962" y="142875"/>
            <a:ext cx="4410075" cy="6715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officer killing a fallen enemy, from the palace of Ashurbanipal at Nineveh, 648–631 BC</a:t>
            </a:r>
          </a:p>
        </p:txBody>
      </p:sp>
      <p:sp>
        <p:nvSpPr>
          <p:cNvPr id="3" name="Text Placeholder 2"/>
          <p:cNvSpPr>
            <a:spLocks noGrp="1"/>
          </p:cNvSpPr>
          <p:nvPr>
            <p:ph type="body" sz="quarter" idx="12"/>
          </p:nvPr>
        </p:nvSpPr>
        <p:spPr/>
        <p:txBody>
          <a:bodyPr/>
          <a:lstStyle/>
          <a:p>
            <a:r>
              <a:rPr lang="en-US" dirty="0"/>
              <a:t>17:2</a:t>
            </a:r>
          </a:p>
        </p:txBody>
      </p:sp>
      <p:sp>
        <p:nvSpPr>
          <p:cNvPr id="4" name="Title 3"/>
          <p:cNvSpPr>
            <a:spLocks noGrp="1"/>
          </p:cNvSpPr>
          <p:nvPr>
            <p:ph type="title"/>
          </p:nvPr>
        </p:nvSpPr>
        <p:spPr/>
        <p:txBody>
          <a:bodyPr/>
          <a:lstStyle/>
          <a:p>
            <a:r>
              <a:rPr lang="en-US" dirty="0"/>
              <a:t>Then all the people who are with him will flee, and I will strike down the king only</a:t>
            </a:r>
          </a:p>
        </p:txBody>
      </p:sp>
    </p:spTree>
    <p:extLst>
      <p:ext uri="{BB962C8B-B14F-4D97-AF65-F5344CB8AC3E}">
        <p14:creationId xmlns:p14="http://schemas.microsoft.com/office/powerpoint/2010/main" val="41531511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Mouth of a cistern in the Hellenistic residential quarter at Nebi Samwil, circa 200 BC</a:t>
            </a:r>
          </a:p>
        </p:txBody>
      </p:sp>
      <p:sp>
        <p:nvSpPr>
          <p:cNvPr id="3" name="Text Placeholder 2"/>
          <p:cNvSpPr>
            <a:spLocks noGrp="1"/>
          </p:cNvSpPr>
          <p:nvPr>
            <p:ph type="body" sz="quarter" idx="12"/>
          </p:nvPr>
        </p:nvSpPr>
        <p:spPr/>
        <p:txBody>
          <a:bodyPr/>
          <a:lstStyle/>
          <a:p>
            <a:r>
              <a:rPr lang="en-US" dirty="0"/>
              <a:t>17:19</a:t>
            </a:r>
          </a:p>
        </p:txBody>
      </p:sp>
      <p:sp>
        <p:nvSpPr>
          <p:cNvPr id="4" name="Title 3"/>
          <p:cNvSpPr>
            <a:spLocks noGrp="1"/>
          </p:cNvSpPr>
          <p:nvPr>
            <p:ph type="title"/>
          </p:nvPr>
        </p:nvSpPr>
        <p:spPr/>
        <p:txBody>
          <a:bodyPr/>
          <a:lstStyle/>
          <a:p>
            <a:r>
              <a:rPr lang="en-US" dirty="0"/>
              <a:t>The woman took and spread the covering over the well’s mouth and scattered grain over it</a:t>
            </a:r>
          </a:p>
        </p:txBody>
      </p:sp>
      <p:pic>
        <p:nvPicPr>
          <p:cNvPr id="2050" name="Picture 2" descr="C:\Users\Kris\Documents\Bolen\PCB size\ADR Israel 2018\2 Samaria\Nebi Samwil\Nebi Samwil, channel and cistern or cellar in Hellenistic residential quarter, adr1805273943.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37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istern in Shephelah, tb050504641-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Cistern in the </a:t>
            </a:r>
            <a:r>
              <a:rPr lang="en-US" dirty="0" err="1"/>
              <a:t>Shephelah</a:t>
            </a:r>
            <a:endParaRPr lang="en-US" dirty="0"/>
          </a:p>
        </p:txBody>
      </p:sp>
      <p:sp>
        <p:nvSpPr>
          <p:cNvPr id="3" name="Text Placeholder 2"/>
          <p:cNvSpPr>
            <a:spLocks noGrp="1"/>
          </p:cNvSpPr>
          <p:nvPr>
            <p:ph type="body" sz="quarter" idx="12"/>
          </p:nvPr>
        </p:nvSpPr>
        <p:spPr/>
        <p:txBody>
          <a:bodyPr/>
          <a:lstStyle/>
          <a:p>
            <a:r>
              <a:rPr lang="en-US" dirty="0"/>
              <a:t>17:19</a:t>
            </a:r>
          </a:p>
        </p:txBody>
      </p:sp>
      <p:sp>
        <p:nvSpPr>
          <p:cNvPr id="4" name="Title 3"/>
          <p:cNvSpPr>
            <a:spLocks noGrp="1"/>
          </p:cNvSpPr>
          <p:nvPr>
            <p:ph type="title"/>
          </p:nvPr>
        </p:nvSpPr>
        <p:spPr/>
        <p:txBody>
          <a:bodyPr/>
          <a:lstStyle/>
          <a:p>
            <a:r>
              <a:rPr lang="en-US" dirty="0"/>
              <a:t>The woman took and spread the covering over the well’s mouth and scattered grain over it</a:t>
            </a:r>
          </a:p>
        </p:txBody>
      </p:sp>
    </p:spTree>
    <p:extLst>
      <p:ext uri="{BB962C8B-B14F-4D97-AF65-F5344CB8AC3E}">
        <p14:creationId xmlns:p14="http://schemas.microsoft.com/office/powerpoint/2010/main" val="209417976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 wall&#10;&#10;Description automatically generated">
            <a:extLst>
              <a:ext uri="{FF2B5EF4-FFF2-40B4-BE49-F238E27FC236}">
                <a16:creationId xmlns:a16="http://schemas.microsoft.com/office/drawing/2014/main" xmlns="" id="{47B72ED3-873E-418D-8A40-A1D0B4C984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
        <p:nvSpPr>
          <p:cNvPr id="2" name="Text Placeholder 1"/>
          <p:cNvSpPr>
            <a:spLocks noGrp="1"/>
          </p:cNvSpPr>
          <p:nvPr>
            <p:ph type="body" sz="quarter" idx="10"/>
          </p:nvPr>
        </p:nvSpPr>
        <p:spPr/>
        <p:txBody>
          <a:bodyPr/>
          <a:lstStyle/>
          <a:p>
            <a:r>
              <a:rPr lang="en-US" dirty="0"/>
              <a:t>Cistern in the Western Building of the Herodian Quarter, Jerusalem, circa 100 BC</a:t>
            </a:r>
          </a:p>
        </p:txBody>
      </p:sp>
      <p:sp>
        <p:nvSpPr>
          <p:cNvPr id="3" name="Text Placeholder 2"/>
          <p:cNvSpPr>
            <a:spLocks noGrp="1"/>
          </p:cNvSpPr>
          <p:nvPr>
            <p:ph type="body" sz="quarter" idx="12"/>
          </p:nvPr>
        </p:nvSpPr>
        <p:spPr/>
        <p:txBody>
          <a:bodyPr/>
          <a:lstStyle/>
          <a:p>
            <a:r>
              <a:rPr lang="en-US" dirty="0"/>
              <a:t>17:19</a:t>
            </a:r>
          </a:p>
        </p:txBody>
      </p:sp>
      <p:sp>
        <p:nvSpPr>
          <p:cNvPr id="4" name="Title 3"/>
          <p:cNvSpPr>
            <a:spLocks noGrp="1"/>
          </p:cNvSpPr>
          <p:nvPr>
            <p:ph type="title"/>
          </p:nvPr>
        </p:nvSpPr>
        <p:spPr/>
        <p:txBody>
          <a:bodyPr/>
          <a:lstStyle/>
          <a:p>
            <a:r>
              <a:rPr lang="en-US" dirty="0"/>
              <a:t>The woman took and spread the covering over the well’s mouth and scattered grain over it</a:t>
            </a:r>
          </a:p>
        </p:txBody>
      </p:sp>
    </p:spTree>
    <p:extLst>
      <p:ext uri="{BB962C8B-B14F-4D97-AF65-F5344CB8AC3E}">
        <p14:creationId xmlns:p14="http://schemas.microsoft.com/office/powerpoint/2010/main" val="399897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Stone-lined grain silo at Hebron, circa 1100 BC</a:t>
            </a:r>
          </a:p>
        </p:txBody>
      </p:sp>
      <p:sp>
        <p:nvSpPr>
          <p:cNvPr id="3" name="Text Placeholder 2"/>
          <p:cNvSpPr>
            <a:spLocks noGrp="1"/>
          </p:cNvSpPr>
          <p:nvPr>
            <p:ph type="body" sz="quarter" idx="12"/>
          </p:nvPr>
        </p:nvSpPr>
        <p:spPr/>
        <p:txBody>
          <a:bodyPr/>
          <a:lstStyle/>
          <a:p>
            <a:r>
              <a:rPr lang="en-US" dirty="0"/>
              <a:t>17:19</a:t>
            </a:r>
          </a:p>
        </p:txBody>
      </p:sp>
      <p:sp>
        <p:nvSpPr>
          <p:cNvPr id="4" name="Title 3"/>
          <p:cNvSpPr>
            <a:spLocks noGrp="1"/>
          </p:cNvSpPr>
          <p:nvPr>
            <p:ph type="title"/>
          </p:nvPr>
        </p:nvSpPr>
        <p:spPr/>
        <p:txBody>
          <a:bodyPr/>
          <a:lstStyle/>
          <a:p>
            <a:r>
              <a:rPr lang="en-US" dirty="0"/>
              <a:t>The woman took and spread the covering over the well’s mouth and scattered grain over it</a:t>
            </a:r>
          </a:p>
        </p:txBody>
      </p:sp>
      <p:pic>
        <p:nvPicPr>
          <p:cNvPr id="4098" name="Picture 2" descr="C:\Users\Kris\Documents\Bolen\04 0Adds 2012\Israel2016\04 Judah and the Dead Sea\Hebron\Hebron grain silo from 1100 BC, four-room house from 700 BC, tb052816123.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0"/>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97595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le of hay&#10;&#10;Description automatically generated">
            <a:extLst>
              <a:ext uri="{FF2B5EF4-FFF2-40B4-BE49-F238E27FC236}">
                <a16:creationId xmlns:a16="http://schemas.microsoft.com/office/drawing/2014/main" xmlns="" id="{90AD4A40-AC5A-4EAF-B3B4-E10CC1C21E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908"/>
            <a:ext cx="9144000" cy="6044184"/>
          </a:xfrm>
          <a:prstGeom prst="rect">
            <a:avLst/>
          </a:prstGeom>
        </p:spPr>
      </p:pic>
      <p:sp>
        <p:nvSpPr>
          <p:cNvPr id="2" name="Text Placeholder 1"/>
          <p:cNvSpPr>
            <a:spLocks noGrp="1"/>
          </p:cNvSpPr>
          <p:nvPr>
            <p:ph type="body" sz="quarter" idx="10"/>
          </p:nvPr>
        </p:nvSpPr>
        <p:spPr/>
        <p:txBody>
          <a:bodyPr/>
          <a:lstStyle/>
          <a:p>
            <a:r>
              <a:rPr lang="en-US" dirty="0"/>
              <a:t>Chaff on a threshing floor at Gibeon</a:t>
            </a:r>
          </a:p>
        </p:txBody>
      </p:sp>
      <p:sp>
        <p:nvSpPr>
          <p:cNvPr id="3" name="Text Placeholder 2"/>
          <p:cNvSpPr>
            <a:spLocks noGrp="1"/>
          </p:cNvSpPr>
          <p:nvPr>
            <p:ph type="body" sz="quarter" idx="12"/>
          </p:nvPr>
        </p:nvSpPr>
        <p:spPr/>
        <p:txBody>
          <a:bodyPr/>
          <a:lstStyle/>
          <a:p>
            <a:r>
              <a:rPr lang="en-US" dirty="0"/>
              <a:t>17:19</a:t>
            </a:r>
          </a:p>
        </p:txBody>
      </p:sp>
      <p:sp>
        <p:nvSpPr>
          <p:cNvPr id="4" name="Title 3"/>
          <p:cNvSpPr>
            <a:spLocks noGrp="1"/>
          </p:cNvSpPr>
          <p:nvPr>
            <p:ph type="title"/>
          </p:nvPr>
        </p:nvSpPr>
        <p:spPr/>
        <p:txBody>
          <a:bodyPr/>
          <a:lstStyle/>
          <a:p>
            <a:r>
              <a:rPr lang="en-US" dirty="0"/>
              <a:t>The woman took and spread the covering over the well’s mouth and scattered grain over it</a:t>
            </a:r>
          </a:p>
        </p:txBody>
      </p:sp>
    </p:spTree>
    <p:extLst>
      <p:ext uri="{BB962C8B-B14F-4D97-AF65-F5344CB8AC3E}">
        <p14:creationId xmlns:p14="http://schemas.microsoft.com/office/powerpoint/2010/main" val="5676060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oman and children in courtyard of house, mat06314.jpg"/>
          <p:cNvPicPr>
            <a:picLocks noChangeAspect="1"/>
          </p:cNvPicPr>
          <p:nvPr/>
        </p:nvPicPr>
        <p:blipFill rotWithShape="1">
          <a:blip r:embed="rId3">
            <a:extLst>
              <a:ext uri="{28A0092B-C50C-407E-A947-70E740481C1C}">
                <a14:useLocalDpi xmlns:a14="http://schemas.microsoft.com/office/drawing/2010/main" val="0"/>
              </a:ext>
            </a:extLst>
          </a:blip>
          <a:srcRect t="30233" r="30233"/>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Woman and children in the courtyard of a house</a:t>
            </a:r>
          </a:p>
        </p:txBody>
      </p:sp>
      <p:sp>
        <p:nvSpPr>
          <p:cNvPr id="3" name="Text Placeholder 2"/>
          <p:cNvSpPr>
            <a:spLocks noGrp="1"/>
          </p:cNvSpPr>
          <p:nvPr>
            <p:ph type="body" sz="quarter" idx="12"/>
          </p:nvPr>
        </p:nvSpPr>
        <p:spPr/>
        <p:txBody>
          <a:bodyPr/>
          <a:lstStyle/>
          <a:p>
            <a:r>
              <a:rPr lang="en-US" dirty="0"/>
              <a:t>17:20</a:t>
            </a:r>
          </a:p>
        </p:txBody>
      </p:sp>
      <p:sp>
        <p:nvSpPr>
          <p:cNvPr id="4" name="Title 3"/>
          <p:cNvSpPr>
            <a:spLocks noGrp="1"/>
          </p:cNvSpPr>
          <p:nvPr>
            <p:ph type="title"/>
          </p:nvPr>
        </p:nvSpPr>
        <p:spPr/>
        <p:txBody>
          <a:bodyPr/>
          <a:lstStyle/>
          <a:p>
            <a:r>
              <a:rPr lang="en-US" dirty="0"/>
              <a:t>Absalom’s servants came to the woman and asked, “Where are </a:t>
            </a:r>
            <a:r>
              <a:rPr lang="en-US" dirty="0" err="1"/>
              <a:t>Ahimaaz</a:t>
            </a:r>
            <a:r>
              <a:rPr lang="en-US" dirty="0"/>
              <a:t> and Jonathan?”</a:t>
            </a:r>
          </a:p>
        </p:txBody>
      </p:sp>
    </p:spTree>
    <p:extLst>
      <p:ext uri="{BB962C8B-B14F-4D97-AF65-F5344CB8AC3E}">
        <p14:creationId xmlns:p14="http://schemas.microsoft.com/office/powerpoint/2010/main" val="6904263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1b PLBL, PCB size\04 Judah and the Dead Sea\Wilderness of Judah-Wadi Qilt\Ein Parat running water, tb02050325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Stream of water near Ein </a:t>
            </a:r>
            <a:r>
              <a:rPr lang="en-US" dirty="0" err="1"/>
              <a:t>Parat</a:t>
            </a:r>
            <a:r>
              <a:rPr lang="en-US" dirty="0"/>
              <a:t>, a tributary of the Wadi Qilt</a:t>
            </a:r>
          </a:p>
        </p:txBody>
      </p:sp>
      <p:sp>
        <p:nvSpPr>
          <p:cNvPr id="3" name="Text Placeholder 2"/>
          <p:cNvSpPr>
            <a:spLocks noGrp="1"/>
          </p:cNvSpPr>
          <p:nvPr>
            <p:ph type="body" sz="quarter" idx="12"/>
          </p:nvPr>
        </p:nvSpPr>
        <p:spPr/>
        <p:txBody>
          <a:bodyPr/>
          <a:lstStyle/>
          <a:p>
            <a:r>
              <a:rPr lang="is-IS" dirty="0"/>
              <a:t>17:20</a:t>
            </a:r>
            <a:endParaRPr lang="en-US" dirty="0"/>
          </a:p>
        </p:txBody>
      </p:sp>
      <p:sp>
        <p:nvSpPr>
          <p:cNvPr id="4" name="Title 3"/>
          <p:cNvSpPr>
            <a:spLocks noGrp="1"/>
          </p:cNvSpPr>
          <p:nvPr>
            <p:ph type="title"/>
          </p:nvPr>
        </p:nvSpPr>
        <p:spPr/>
        <p:txBody>
          <a:bodyPr/>
          <a:lstStyle/>
          <a:p>
            <a:r>
              <a:rPr lang="en-US" dirty="0"/>
              <a:t>And the woman said to them, “They have crossed the brook of water”</a:t>
            </a:r>
          </a:p>
        </p:txBody>
      </p:sp>
    </p:spTree>
    <p:extLst>
      <p:ext uri="{BB962C8B-B14F-4D97-AF65-F5344CB8AC3E}">
        <p14:creationId xmlns:p14="http://schemas.microsoft.com/office/powerpoint/2010/main" val="2776957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Kris\Documents\Bolen\PCB size\Mark IBEX 2019-pcb\Wadi Qilt\Wadi Qilt stream, mjb190221119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5000"/>
                    </a14:imgEffect>
                  </a14:imgLayer>
                </a14:imgProps>
              </a:ex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s-ES" dirty="0" err="1"/>
              <a:t>Stream</a:t>
            </a:r>
            <a:r>
              <a:rPr lang="es-ES" dirty="0"/>
              <a:t> of </a:t>
            </a:r>
            <a:r>
              <a:rPr lang="es-ES" dirty="0" err="1"/>
              <a:t>the</a:t>
            </a:r>
            <a:r>
              <a:rPr lang="es-ES" dirty="0"/>
              <a:t> Wadi Qilt </a:t>
            </a:r>
            <a:endParaRPr lang="en-US" dirty="0"/>
          </a:p>
        </p:txBody>
      </p:sp>
      <p:sp>
        <p:nvSpPr>
          <p:cNvPr id="3" name="Text Placeholder 2"/>
          <p:cNvSpPr>
            <a:spLocks noGrp="1"/>
          </p:cNvSpPr>
          <p:nvPr>
            <p:ph type="body" sz="quarter" idx="12"/>
          </p:nvPr>
        </p:nvSpPr>
        <p:spPr/>
        <p:txBody>
          <a:bodyPr/>
          <a:lstStyle/>
          <a:p>
            <a:r>
              <a:rPr lang="is-IS" dirty="0"/>
              <a:t>17:20</a:t>
            </a:r>
            <a:endParaRPr lang="en-US" dirty="0"/>
          </a:p>
        </p:txBody>
      </p:sp>
      <p:sp>
        <p:nvSpPr>
          <p:cNvPr id="4" name="Title 3"/>
          <p:cNvSpPr>
            <a:spLocks noGrp="1"/>
          </p:cNvSpPr>
          <p:nvPr>
            <p:ph type="title"/>
          </p:nvPr>
        </p:nvSpPr>
        <p:spPr/>
        <p:txBody>
          <a:bodyPr/>
          <a:lstStyle/>
          <a:p>
            <a:r>
              <a:rPr lang="en-US" dirty="0"/>
              <a:t>And the woman said to them, “They have crossed the brook of water”</a:t>
            </a:r>
          </a:p>
        </p:txBody>
      </p:sp>
    </p:spTree>
    <p:extLst>
      <p:ext uri="{BB962C8B-B14F-4D97-AF65-F5344CB8AC3E}">
        <p14:creationId xmlns:p14="http://schemas.microsoft.com/office/powerpoint/2010/main" val="24503548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1b PLBL, PCB size\04 Judah and the Dead Sea\Wilderness of Judah-North\Mar Saba and Nahal Kidron, tb1002002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s-ES" dirty="0" err="1"/>
              <a:t>Stream</a:t>
            </a:r>
            <a:r>
              <a:rPr lang="es-ES" dirty="0"/>
              <a:t> of Nahal Kidron as </a:t>
            </a:r>
            <a:r>
              <a:rPr lang="es-ES" dirty="0" err="1"/>
              <a:t>it</a:t>
            </a:r>
            <a:r>
              <a:rPr lang="es-ES" dirty="0"/>
              <a:t> </a:t>
            </a:r>
            <a:r>
              <a:rPr lang="es-ES" dirty="0" err="1"/>
              <a:t>passes</a:t>
            </a:r>
            <a:r>
              <a:rPr lang="es-ES" dirty="0"/>
              <a:t> </a:t>
            </a:r>
            <a:r>
              <a:rPr lang="es-ES" dirty="0" err="1"/>
              <a:t>by</a:t>
            </a:r>
            <a:r>
              <a:rPr lang="es-ES" dirty="0"/>
              <a:t> Mar </a:t>
            </a:r>
            <a:r>
              <a:rPr lang="es-ES" dirty="0" err="1"/>
              <a:t>Saba</a:t>
            </a:r>
            <a:endParaRPr lang="en-US" dirty="0"/>
          </a:p>
        </p:txBody>
      </p:sp>
      <p:sp>
        <p:nvSpPr>
          <p:cNvPr id="3" name="Text Placeholder 2"/>
          <p:cNvSpPr>
            <a:spLocks noGrp="1"/>
          </p:cNvSpPr>
          <p:nvPr>
            <p:ph type="body" sz="quarter" idx="12"/>
          </p:nvPr>
        </p:nvSpPr>
        <p:spPr/>
        <p:txBody>
          <a:bodyPr/>
          <a:lstStyle/>
          <a:p>
            <a:r>
              <a:rPr lang="is-IS" dirty="0"/>
              <a:t>17:20</a:t>
            </a:r>
            <a:endParaRPr lang="en-US" dirty="0"/>
          </a:p>
        </p:txBody>
      </p:sp>
      <p:sp>
        <p:nvSpPr>
          <p:cNvPr id="4" name="Title 3"/>
          <p:cNvSpPr>
            <a:spLocks noGrp="1"/>
          </p:cNvSpPr>
          <p:nvPr>
            <p:ph type="title"/>
          </p:nvPr>
        </p:nvSpPr>
        <p:spPr/>
        <p:txBody>
          <a:bodyPr/>
          <a:lstStyle/>
          <a:p>
            <a:r>
              <a:rPr lang="en-US" dirty="0"/>
              <a:t>And the woman said to them, “They have crossed the brook of water”</a:t>
            </a:r>
          </a:p>
        </p:txBody>
      </p:sp>
    </p:spTree>
    <p:extLst>
      <p:ext uri="{BB962C8B-B14F-4D97-AF65-F5344CB8AC3E}">
        <p14:creationId xmlns:p14="http://schemas.microsoft.com/office/powerpoint/2010/main" val="223817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mple Mount and City of David aerial from s, tb010703233.jpg"/>
          <p:cNvPicPr>
            <a:picLocks noChangeAspect="1"/>
          </p:cNvPicPr>
          <p:nvPr/>
        </p:nvPicPr>
        <p:blipFill rotWithShape="1">
          <a:blip r:embed="rId3">
            <a:extLst>
              <a:ext uri="{28A0092B-C50C-407E-A947-70E740481C1C}">
                <a14:useLocalDpi xmlns:a14="http://schemas.microsoft.com/office/drawing/2010/main" val="0"/>
              </a:ext>
            </a:extLst>
          </a:blip>
          <a:srcRect t="7778"/>
          <a:stretch/>
        </p:blipFill>
        <p:spPr>
          <a:xfrm>
            <a:off x="0" y="266700"/>
            <a:ext cx="9144000" cy="6324600"/>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is-IS" dirty="0"/>
              <a:t>17:20</a:t>
            </a:r>
            <a:endParaRPr lang="en-US" dirty="0"/>
          </a:p>
        </p:txBody>
      </p:sp>
      <p:sp>
        <p:nvSpPr>
          <p:cNvPr id="4" name="Title 3"/>
          <p:cNvSpPr>
            <a:spLocks noGrp="1"/>
          </p:cNvSpPr>
          <p:nvPr>
            <p:ph type="title"/>
          </p:nvPr>
        </p:nvSpPr>
        <p:spPr/>
        <p:txBody>
          <a:bodyPr/>
          <a:lstStyle/>
          <a:p>
            <a:r>
              <a:rPr lang="en-US" dirty="0"/>
              <a:t>And when they had sought and could not find them, they returned to Jerusalem</a:t>
            </a:r>
          </a:p>
        </p:txBody>
      </p:sp>
    </p:spTree>
    <p:extLst>
      <p:ext uri="{BB962C8B-B14F-4D97-AF65-F5344CB8AC3E}">
        <p14:creationId xmlns:p14="http://schemas.microsoft.com/office/powerpoint/2010/main" val="1165565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British Museum-pcb\Assyria\Nineveh, Ashurbanipal in chariot kills attacking lion with sword, adr1805194899.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Ashurbanipal killing a lion with his sword, from Nineveh, 7th century BC</a:t>
            </a:r>
          </a:p>
        </p:txBody>
      </p:sp>
      <p:sp>
        <p:nvSpPr>
          <p:cNvPr id="3" name="Text Placeholder 2"/>
          <p:cNvSpPr>
            <a:spLocks noGrp="1"/>
          </p:cNvSpPr>
          <p:nvPr>
            <p:ph type="body" sz="quarter" idx="12"/>
          </p:nvPr>
        </p:nvSpPr>
        <p:spPr/>
        <p:txBody>
          <a:bodyPr/>
          <a:lstStyle/>
          <a:p>
            <a:r>
              <a:rPr lang="en-US"/>
              <a:t>17:2</a:t>
            </a:r>
            <a:endParaRPr lang="en-US" dirty="0"/>
          </a:p>
        </p:txBody>
      </p:sp>
      <p:sp>
        <p:nvSpPr>
          <p:cNvPr id="4" name="Title 3"/>
          <p:cNvSpPr>
            <a:spLocks noGrp="1"/>
          </p:cNvSpPr>
          <p:nvPr>
            <p:ph type="title"/>
          </p:nvPr>
        </p:nvSpPr>
        <p:spPr/>
        <p:txBody>
          <a:bodyPr/>
          <a:lstStyle/>
          <a:p>
            <a:r>
              <a:rPr lang="en-US" dirty="0"/>
              <a:t>Then all the people who are with him will flee, and I will strike down the king only</a:t>
            </a:r>
          </a:p>
        </p:txBody>
      </p:sp>
    </p:spTree>
    <p:extLst>
      <p:ext uri="{BB962C8B-B14F-4D97-AF65-F5344CB8AC3E}">
        <p14:creationId xmlns:p14="http://schemas.microsoft.com/office/powerpoint/2010/main" val="393796240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PCB size\Louvre-pcb\Greco-Roman\Funerary stela of boy with torch runner, from Thessalonica, 3rd-1st c BC, tb092819645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 contrast="20000"/>
                    </a14:imgEffect>
                  </a14:imgLayer>
                </a14:imgProps>
              </a:ext>
              <a:ext uri="{28A0092B-C50C-407E-A947-70E740481C1C}">
                <a14:useLocalDpi xmlns:a14="http://schemas.microsoft.com/office/drawing/2010/main" val="0"/>
              </a:ext>
            </a:extLst>
          </a:blip>
          <a:srcRect t="8819" b="11476"/>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Funerary stela of a boy running with a torch, from Thessalonica, 3rd–1st centuries BC</a:t>
            </a:r>
          </a:p>
        </p:txBody>
      </p:sp>
      <p:sp>
        <p:nvSpPr>
          <p:cNvPr id="3" name="Text Placeholder 2"/>
          <p:cNvSpPr>
            <a:spLocks noGrp="1"/>
          </p:cNvSpPr>
          <p:nvPr>
            <p:ph type="body" sz="quarter" idx="12"/>
          </p:nvPr>
        </p:nvSpPr>
        <p:spPr/>
        <p:txBody>
          <a:bodyPr/>
          <a:lstStyle/>
          <a:p>
            <a:r>
              <a:rPr lang="is-IS" dirty="0"/>
              <a:t>17:21</a:t>
            </a:r>
            <a:endParaRPr lang="en-US" dirty="0"/>
          </a:p>
        </p:txBody>
      </p:sp>
      <p:sp>
        <p:nvSpPr>
          <p:cNvPr id="4" name="Title 3"/>
          <p:cNvSpPr>
            <a:spLocks noGrp="1"/>
          </p:cNvSpPr>
          <p:nvPr>
            <p:ph type="title"/>
          </p:nvPr>
        </p:nvSpPr>
        <p:spPr/>
        <p:txBody>
          <a:bodyPr/>
          <a:lstStyle/>
          <a:p>
            <a:r>
              <a:rPr lang="en-US" dirty="0"/>
              <a:t>After they departed the young men came up out of the well and went and told King David</a:t>
            </a:r>
          </a:p>
        </p:txBody>
      </p:sp>
    </p:spTree>
    <p:extLst>
      <p:ext uri="{BB962C8B-B14F-4D97-AF65-F5344CB8AC3E}">
        <p14:creationId xmlns:p14="http://schemas.microsoft.com/office/powerpoint/2010/main" val="39132759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1b PLBL, PCB size\02 Samaria and the Center\Jericho-Later Periods\Jericho aerial from west, tb010703115.jpg"/>
          <p:cNvPicPr>
            <a:picLocks noChangeAspect="1" noChangeArrowheads="1"/>
          </p:cNvPicPr>
          <p:nvPr/>
        </p:nvPicPr>
        <p:blipFill rotWithShape="1">
          <a:blip r:embed="rId3">
            <a:extLst>
              <a:ext uri="{28A0092B-C50C-407E-A947-70E740481C1C}">
                <a14:useLocalDpi xmlns:a14="http://schemas.microsoft.com/office/drawing/2010/main" val="0"/>
              </a:ext>
            </a:extLst>
          </a:blip>
          <a:srcRect b="8056"/>
          <a:stretch/>
        </p:blipFill>
        <p:spPr bwMode="auto">
          <a:xfrm>
            <a:off x="0" y="361950"/>
            <a:ext cx="9144000" cy="63055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Fords of the Jordan River near Jericho (aerial view from the west)</a:t>
            </a:r>
          </a:p>
        </p:txBody>
      </p:sp>
      <p:sp>
        <p:nvSpPr>
          <p:cNvPr id="3" name="Text Placeholder 2"/>
          <p:cNvSpPr>
            <a:spLocks noGrp="1"/>
          </p:cNvSpPr>
          <p:nvPr>
            <p:ph type="body" sz="quarter" idx="12"/>
          </p:nvPr>
        </p:nvSpPr>
        <p:spPr/>
        <p:txBody>
          <a:bodyPr/>
          <a:lstStyle/>
          <a:p>
            <a:r>
              <a:rPr lang="en-US" dirty="0"/>
              <a:t>17:22</a:t>
            </a:r>
          </a:p>
        </p:txBody>
      </p:sp>
      <p:sp>
        <p:nvSpPr>
          <p:cNvPr id="4" name="Title 3"/>
          <p:cNvSpPr>
            <a:spLocks noGrp="1"/>
          </p:cNvSpPr>
          <p:nvPr>
            <p:ph type="title"/>
          </p:nvPr>
        </p:nvSpPr>
        <p:spPr/>
        <p:txBody>
          <a:bodyPr/>
          <a:lstStyle/>
          <a:p>
            <a:r>
              <a:rPr lang="en-US" dirty="0"/>
              <a:t>Then they said to David, “Arise and cross over the water quickly”</a:t>
            </a:r>
          </a:p>
        </p:txBody>
      </p:sp>
    </p:spTree>
    <p:extLst>
      <p:ext uri="{BB962C8B-B14F-4D97-AF65-F5344CB8AC3E}">
        <p14:creationId xmlns:p14="http://schemas.microsoft.com/office/powerpoint/2010/main" val="36676391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1b PLBL, PCB size\02 Samaria and the Center\Jericho-Later Periods\Jericho aerial from west, tb010703115.jpg"/>
          <p:cNvPicPr>
            <a:picLocks noChangeAspect="1" noChangeArrowheads="1"/>
          </p:cNvPicPr>
          <p:nvPr/>
        </p:nvPicPr>
        <p:blipFill rotWithShape="1">
          <a:blip r:embed="rId3">
            <a:extLst>
              <a:ext uri="{28A0092B-C50C-407E-A947-70E740481C1C}">
                <a14:useLocalDpi xmlns:a14="http://schemas.microsoft.com/office/drawing/2010/main" val="0"/>
              </a:ext>
            </a:extLst>
          </a:blip>
          <a:srcRect b="8056"/>
          <a:stretch/>
        </p:blipFill>
        <p:spPr bwMode="auto">
          <a:xfrm>
            <a:off x="0" y="361950"/>
            <a:ext cx="9144000" cy="63055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Fords of the Jordan River near Jericho (aerial view from the west)</a:t>
            </a:r>
          </a:p>
        </p:txBody>
      </p:sp>
      <p:sp>
        <p:nvSpPr>
          <p:cNvPr id="3" name="Text Placeholder 2"/>
          <p:cNvSpPr>
            <a:spLocks noGrp="1"/>
          </p:cNvSpPr>
          <p:nvPr>
            <p:ph type="body" sz="quarter" idx="12"/>
          </p:nvPr>
        </p:nvSpPr>
        <p:spPr/>
        <p:txBody>
          <a:bodyPr/>
          <a:lstStyle/>
          <a:p>
            <a:r>
              <a:rPr lang="en-US" dirty="0"/>
              <a:t>17:22</a:t>
            </a:r>
          </a:p>
        </p:txBody>
      </p:sp>
      <p:sp>
        <p:nvSpPr>
          <p:cNvPr id="4" name="Title 3"/>
          <p:cNvSpPr>
            <a:spLocks noGrp="1"/>
          </p:cNvSpPr>
          <p:nvPr>
            <p:ph type="title"/>
          </p:nvPr>
        </p:nvSpPr>
        <p:spPr/>
        <p:txBody>
          <a:bodyPr/>
          <a:lstStyle/>
          <a:p>
            <a:r>
              <a:rPr lang="en-US" dirty="0"/>
              <a:t>Then they said to David, “Arise and cross over the water quickly”</a:t>
            </a:r>
          </a:p>
        </p:txBody>
      </p:sp>
      <p:cxnSp>
        <p:nvCxnSpPr>
          <p:cNvPr id="7" name="Straight Arrow Connector 6">
            <a:extLst>
              <a:ext uri="{FF2B5EF4-FFF2-40B4-BE49-F238E27FC236}">
                <a16:creationId xmlns:a16="http://schemas.microsoft.com/office/drawing/2014/main" xmlns="" id="{DF15D025-6A43-974D-8A62-0E4202948EB2}"/>
              </a:ext>
            </a:extLst>
          </p:cNvPr>
          <p:cNvCxnSpPr>
            <a:cxnSpLocks/>
          </p:cNvCxnSpPr>
          <p:nvPr/>
        </p:nvCxnSpPr>
        <p:spPr>
          <a:xfrm>
            <a:off x="6341184" y="1024506"/>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xmlns="" id="{DF15D025-6A43-974D-8A62-0E4202948EB2}"/>
              </a:ext>
            </a:extLst>
          </p:cNvPr>
          <p:cNvCxnSpPr>
            <a:cxnSpLocks/>
          </p:cNvCxnSpPr>
          <p:nvPr/>
        </p:nvCxnSpPr>
        <p:spPr>
          <a:xfrm>
            <a:off x="7429399" y="1060499"/>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xmlns="" id="{DF15D025-6A43-974D-8A62-0E4202948EB2}"/>
              </a:ext>
            </a:extLst>
          </p:cNvPr>
          <p:cNvCxnSpPr>
            <a:cxnSpLocks/>
          </p:cNvCxnSpPr>
          <p:nvPr/>
        </p:nvCxnSpPr>
        <p:spPr>
          <a:xfrm>
            <a:off x="3011970" y="769727"/>
            <a:ext cx="0" cy="685709"/>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xmlns="" id="{DF15D025-6A43-974D-8A62-0E4202948EB2}"/>
              </a:ext>
            </a:extLst>
          </p:cNvPr>
          <p:cNvCxnSpPr>
            <a:cxnSpLocks/>
          </p:cNvCxnSpPr>
          <p:nvPr/>
        </p:nvCxnSpPr>
        <p:spPr>
          <a:xfrm>
            <a:off x="3691420" y="1074964"/>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xmlns="" id="{DF15D025-6A43-974D-8A62-0E4202948EB2}"/>
              </a:ext>
            </a:extLst>
          </p:cNvPr>
          <p:cNvCxnSpPr>
            <a:cxnSpLocks/>
          </p:cNvCxnSpPr>
          <p:nvPr/>
        </p:nvCxnSpPr>
        <p:spPr>
          <a:xfrm>
            <a:off x="795820" y="1328726"/>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2" name="Text Box 12">
            <a:extLst>
              <a:ext uri="{FF2B5EF4-FFF2-40B4-BE49-F238E27FC236}">
                <a16:creationId xmlns:a16="http://schemas.microsoft.com/office/drawing/2014/main" xmlns="" id="{56C3D589-9F2B-4DF6-95EC-73FB2C97759C}"/>
              </a:ext>
            </a:extLst>
          </p:cNvPr>
          <p:cNvSpPr txBox="1">
            <a:spLocks noChangeArrowheads="1"/>
          </p:cNvSpPr>
          <p:nvPr/>
        </p:nvSpPr>
        <p:spPr bwMode="auto">
          <a:xfrm>
            <a:off x="330563" y="1020585"/>
            <a:ext cx="1680268"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Mandesi</a:t>
            </a:r>
            <a:r>
              <a:rPr lang="en-US" sz="1800" dirty="0"/>
              <a:t> ford</a:t>
            </a:r>
          </a:p>
        </p:txBody>
      </p:sp>
      <p:sp>
        <p:nvSpPr>
          <p:cNvPr id="13" name="Text Box 12">
            <a:extLst>
              <a:ext uri="{FF2B5EF4-FFF2-40B4-BE49-F238E27FC236}">
                <a16:creationId xmlns:a16="http://schemas.microsoft.com/office/drawing/2014/main" xmlns="" id="{21E19D8F-E0DE-4B15-8679-6BEA113A97F0}"/>
              </a:ext>
            </a:extLst>
          </p:cNvPr>
          <p:cNvSpPr txBox="1">
            <a:spLocks noChangeArrowheads="1"/>
          </p:cNvSpPr>
          <p:nvPr/>
        </p:nvSpPr>
        <p:spPr bwMode="auto">
          <a:xfrm>
            <a:off x="2276092" y="463038"/>
            <a:ext cx="1946367"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Umm </a:t>
            </a:r>
            <a:r>
              <a:rPr lang="en-US" sz="1800" dirty="0" err="1"/>
              <a:t>Enkhola</a:t>
            </a:r>
            <a:r>
              <a:rPr lang="en-US" sz="1800" dirty="0"/>
              <a:t> ford</a:t>
            </a:r>
          </a:p>
        </p:txBody>
      </p:sp>
      <p:sp>
        <p:nvSpPr>
          <p:cNvPr id="14" name="Text Box 12">
            <a:extLst>
              <a:ext uri="{FF2B5EF4-FFF2-40B4-BE49-F238E27FC236}">
                <a16:creationId xmlns:a16="http://schemas.microsoft.com/office/drawing/2014/main" xmlns="" id="{B33AAE2E-69FA-41D1-A65E-D676316F675E}"/>
              </a:ext>
            </a:extLst>
          </p:cNvPr>
          <p:cNvSpPr txBox="1">
            <a:spLocks noChangeArrowheads="1"/>
          </p:cNvSpPr>
          <p:nvPr/>
        </p:nvSpPr>
        <p:spPr bwMode="auto">
          <a:xfrm>
            <a:off x="3236429" y="767007"/>
            <a:ext cx="1967205"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Ghoraniyeh</a:t>
            </a:r>
            <a:r>
              <a:rPr lang="en-US" sz="1800" dirty="0"/>
              <a:t> ford</a:t>
            </a:r>
          </a:p>
        </p:txBody>
      </p:sp>
      <p:sp>
        <p:nvSpPr>
          <p:cNvPr id="15" name="Text Box 12">
            <a:extLst>
              <a:ext uri="{FF2B5EF4-FFF2-40B4-BE49-F238E27FC236}">
                <a16:creationId xmlns:a16="http://schemas.microsoft.com/office/drawing/2014/main" xmlns="" id="{782DF714-A332-4FCF-9972-39DE5D0380B0}"/>
              </a:ext>
            </a:extLst>
          </p:cNvPr>
          <p:cNvSpPr txBox="1">
            <a:spLocks noChangeArrowheads="1"/>
          </p:cNvSpPr>
          <p:nvPr/>
        </p:nvSpPr>
        <p:spPr bwMode="auto">
          <a:xfrm>
            <a:off x="5518324" y="724377"/>
            <a:ext cx="1226619"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err="1"/>
              <a:t>Hajlah</a:t>
            </a:r>
            <a:r>
              <a:rPr lang="en-US" sz="1800" dirty="0"/>
              <a:t> ford</a:t>
            </a:r>
          </a:p>
        </p:txBody>
      </p:sp>
      <p:sp>
        <p:nvSpPr>
          <p:cNvPr id="16" name="Text Box 12">
            <a:extLst>
              <a:ext uri="{FF2B5EF4-FFF2-40B4-BE49-F238E27FC236}">
                <a16:creationId xmlns:a16="http://schemas.microsoft.com/office/drawing/2014/main" xmlns="" id="{AB2EBC15-054A-468A-944A-946158462CA9}"/>
              </a:ext>
            </a:extLst>
          </p:cNvPr>
          <p:cNvSpPr txBox="1">
            <a:spLocks noChangeArrowheads="1"/>
          </p:cNvSpPr>
          <p:nvPr/>
        </p:nvSpPr>
        <p:spPr bwMode="auto">
          <a:xfrm>
            <a:off x="7063360" y="757569"/>
            <a:ext cx="1374094"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Henu</a:t>
            </a:r>
            <a:r>
              <a:rPr lang="en-US" sz="1800" dirty="0"/>
              <a:t> ford</a:t>
            </a:r>
          </a:p>
        </p:txBody>
      </p:sp>
      <p:sp>
        <p:nvSpPr>
          <p:cNvPr id="24" name="Oval 23"/>
          <p:cNvSpPr/>
          <p:nvPr/>
        </p:nvSpPr>
        <p:spPr>
          <a:xfrm>
            <a:off x="1479550" y="3886200"/>
            <a:ext cx="796542"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25" name="Text Box 8"/>
          <p:cNvSpPr txBox="1">
            <a:spLocks noChangeArrowheads="1"/>
          </p:cNvSpPr>
          <p:nvPr/>
        </p:nvSpPr>
        <p:spPr bwMode="auto">
          <a:xfrm>
            <a:off x="1323278" y="3460690"/>
            <a:ext cx="1070938" cy="400110"/>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a:t>Jericho</a:t>
            </a:r>
            <a:endParaRPr lang="en-US" dirty="0"/>
          </a:p>
        </p:txBody>
      </p:sp>
    </p:spTree>
    <p:extLst>
      <p:ext uri="{BB962C8B-B14F-4D97-AF65-F5344CB8AC3E}">
        <p14:creationId xmlns:p14="http://schemas.microsoft.com/office/powerpoint/2010/main" val="18443513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river running through a body of water&#10;&#10;Description automatically generated">
            <a:extLst>
              <a:ext uri="{FF2B5EF4-FFF2-40B4-BE49-F238E27FC236}">
                <a16:creationId xmlns:a16="http://schemas.microsoft.com/office/drawing/2014/main" xmlns="" id="{4CAE08EF-88D0-4B54-9540-B50FE3C3D3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6356"/>
            <a:ext cx="9144000" cy="6464808"/>
          </a:xfrm>
          <a:prstGeom prst="rect">
            <a:avLst/>
          </a:prstGeom>
        </p:spPr>
      </p:pic>
      <p:sp>
        <p:nvSpPr>
          <p:cNvPr id="2" name="Text Placeholder 1"/>
          <p:cNvSpPr>
            <a:spLocks noGrp="1"/>
          </p:cNvSpPr>
          <p:nvPr>
            <p:ph type="body" sz="quarter" idx="10"/>
          </p:nvPr>
        </p:nvSpPr>
        <p:spPr/>
        <p:txBody>
          <a:bodyPr/>
          <a:lstStyle/>
          <a:p>
            <a:r>
              <a:rPr lang="en-US" dirty="0"/>
              <a:t>Men fording the Jordan River</a:t>
            </a:r>
          </a:p>
        </p:txBody>
      </p:sp>
      <p:sp>
        <p:nvSpPr>
          <p:cNvPr id="3" name="Text Placeholder 2"/>
          <p:cNvSpPr>
            <a:spLocks noGrp="1"/>
          </p:cNvSpPr>
          <p:nvPr>
            <p:ph type="body" sz="quarter" idx="12"/>
          </p:nvPr>
        </p:nvSpPr>
        <p:spPr/>
        <p:txBody>
          <a:bodyPr/>
          <a:lstStyle/>
          <a:p>
            <a:r>
              <a:rPr lang="en-US" dirty="0"/>
              <a:t>17:22</a:t>
            </a:r>
          </a:p>
        </p:txBody>
      </p:sp>
      <p:sp>
        <p:nvSpPr>
          <p:cNvPr id="4" name="Title 3"/>
          <p:cNvSpPr>
            <a:spLocks noGrp="1"/>
          </p:cNvSpPr>
          <p:nvPr>
            <p:ph type="title"/>
          </p:nvPr>
        </p:nvSpPr>
        <p:spPr/>
        <p:txBody>
          <a:bodyPr/>
          <a:lstStyle/>
          <a:p>
            <a:r>
              <a:rPr lang="en-US" dirty="0"/>
              <a:t>So they passed over the Jordan, and by dawn all of them had made the crossing</a:t>
            </a:r>
          </a:p>
        </p:txBody>
      </p:sp>
    </p:spTree>
    <p:extLst>
      <p:ext uri="{BB962C8B-B14F-4D97-AF65-F5344CB8AC3E}">
        <p14:creationId xmlns:p14="http://schemas.microsoft.com/office/powerpoint/2010/main" val="405235782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pcb\Assyria\Nimrud, Ashurnasirpal II in chariot crossing Euphrates, adr1805194381.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0" y="173038"/>
            <a:ext cx="9144000" cy="65103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Ashurnasirpal II and his army crossing the Euphrates River, from Nimrud, 9th century BC</a:t>
            </a:r>
          </a:p>
        </p:txBody>
      </p:sp>
      <p:sp>
        <p:nvSpPr>
          <p:cNvPr id="3" name="Text Placeholder 2"/>
          <p:cNvSpPr>
            <a:spLocks noGrp="1"/>
          </p:cNvSpPr>
          <p:nvPr>
            <p:ph type="body" sz="quarter" idx="12"/>
          </p:nvPr>
        </p:nvSpPr>
        <p:spPr/>
        <p:txBody>
          <a:bodyPr/>
          <a:lstStyle/>
          <a:p>
            <a:r>
              <a:rPr lang="en-US" dirty="0"/>
              <a:t>17:22</a:t>
            </a:r>
          </a:p>
        </p:txBody>
      </p:sp>
      <p:sp>
        <p:nvSpPr>
          <p:cNvPr id="4" name="Title 3"/>
          <p:cNvSpPr>
            <a:spLocks noGrp="1"/>
          </p:cNvSpPr>
          <p:nvPr>
            <p:ph type="title"/>
          </p:nvPr>
        </p:nvSpPr>
        <p:spPr/>
        <p:txBody>
          <a:bodyPr/>
          <a:lstStyle/>
          <a:p>
            <a:r>
              <a:rPr lang="en-US" dirty="0"/>
              <a:t>So they passed over the Jordan, and by dawn all of them had made the crossing</a:t>
            </a:r>
          </a:p>
        </p:txBody>
      </p:sp>
    </p:spTree>
    <p:extLst>
      <p:ext uri="{BB962C8B-B14F-4D97-AF65-F5344CB8AC3E}">
        <p14:creationId xmlns:p14="http://schemas.microsoft.com/office/powerpoint/2010/main" val="29492323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rug&#10;&#10;Description automatically generated">
            <a:extLst>
              <a:ext uri="{FF2B5EF4-FFF2-40B4-BE49-F238E27FC236}">
                <a16:creationId xmlns:a16="http://schemas.microsoft.com/office/drawing/2014/main" xmlns="" id="{C58AB760-8154-46C8-B810-A44478EDAE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“Rabbi’s Room for Guidance and Counseling” sign in Jerusalem</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When Ahithophel saw that his counsel was not followed, he saddled his donkey and went home</a:t>
            </a:r>
          </a:p>
        </p:txBody>
      </p:sp>
    </p:spTree>
    <p:extLst>
      <p:ext uri="{BB962C8B-B14F-4D97-AF65-F5344CB8AC3E}">
        <p14:creationId xmlns:p14="http://schemas.microsoft.com/office/powerpoint/2010/main" val="1567897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PCB size\Bible Lands Museum 2019-pcb\Syria and Levant\Statuette of figure on donkey, mjb19042580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431" y="107280"/>
            <a:ext cx="7025139" cy="6750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Statuette of a figure riding on a donkey, circa 1800 BC</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When Ahithophel saw that his counsel was not followed, he saddled his donkey and went home</a:t>
            </a:r>
          </a:p>
        </p:txBody>
      </p:sp>
    </p:spTree>
    <p:extLst>
      <p:ext uri="{BB962C8B-B14F-4D97-AF65-F5344CB8AC3E}">
        <p14:creationId xmlns:p14="http://schemas.microsoft.com/office/powerpoint/2010/main" val="149249640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1b PLBL, PCB size\04 Judah and the Dead Sea\Wilderness of Judah-North\Man with donkeys on Ascent of Adummim, tb11300657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Man with donkeys on the Ascent of Adummim</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When Ahithophel saw that his counsel was not followed, he saddled his donkey and went home</a:t>
            </a:r>
          </a:p>
        </p:txBody>
      </p:sp>
    </p:spTree>
    <p:extLst>
      <p:ext uri="{BB962C8B-B14F-4D97-AF65-F5344CB8AC3E}">
        <p14:creationId xmlns:p14="http://schemas.microsoft.com/office/powerpoint/2010/main" val="395787122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thlehem, man on donkey, mat09180.jpg"/>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4000" contrast="11000"/>
                    </a14:imgEffect>
                  </a14:imgLayer>
                </a14:imgProps>
              </a:ext>
              <a:ext uri="{28A0092B-C50C-407E-A947-70E740481C1C}">
                <a14:useLocalDpi xmlns:a14="http://schemas.microsoft.com/office/drawing/2010/main" val="0"/>
              </a:ext>
            </a:extLst>
          </a:blip>
          <a:srcRect l="10193" t="17584" r="9383"/>
          <a:stretch/>
        </p:blipFill>
        <p:spPr>
          <a:xfrm>
            <a:off x="0" y="0"/>
            <a:ext cx="9144000" cy="6711696"/>
          </a:xfrm>
          <a:prstGeom prst="rect">
            <a:avLst/>
          </a:prstGeom>
        </p:spPr>
      </p:pic>
      <p:sp>
        <p:nvSpPr>
          <p:cNvPr id="2" name="Text Placeholder 1"/>
          <p:cNvSpPr>
            <a:spLocks noGrp="1"/>
          </p:cNvSpPr>
          <p:nvPr>
            <p:ph type="body" sz="quarter" idx="10"/>
          </p:nvPr>
        </p:nvSpPr>
        <p:spPr/>
        <p:txBody>
          <a:bodyPr/>
          <a:lstStyle/>
          <a:p>
            <a:r>
              <a:rPr lang="en-US" dirty="0"/>
              <a:t>Man on a donkey near Bethlehem</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When Ahithophel saw that his counsel was not followed, he saddled his donkey and went home</a:t>
            </a:r>
          </a:p>
        </p:txBody>
      </p:sp>
    </p:spTree>
    <p:extLst>
      <p:ext uri="{BB962C8B-B14F-4D97-AF65-F5344CB8AC3E}">
        <p14:creationId xmlns:p14="http://schemas.microsoft.com/office/powerpoint/2010/main" val="158975640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n on donkey between Jerusalem and Jericho, mat01276.jpg"/>
          <p:cNvPicPr>
            <a:picLocks noChangeAspect="1"/>
          </p:cNvPicPr>
          <p:nvPr/>
        </p:nvPicPr>
        <p:blipFill rotWithShape="1">
          <a:blip r:embed="rId3">
            <a:extLst>
              <a:ext uri="{28A0092B-C50C-407E-A947-70E740481C1C}">
                <a14:useLocalDpi xmlns:a14="http://schemas.microsoft.com/office/drawing/2010/main" val="0"/>
              </a:ext>
            </a:extLst>
          </a:blip>
          <a:srcRect t="12067" b="19070"/>
          <a:stretch/>
        </p:blipFill>
        <p:spPr>
          <a:xfrm>
            <a:off x="1182625" y="347472"/>
            <a:ext cx="6778751" cy="6510528"/>
          </a:xfrm>
          <a:prstGeom prst="rect">
            <a:avLst/>
          </a:prstGeom>
        </p:spPr>
      </p:pic>
      <p:sp>
        <p:nvSpPr>
          <p:cNvPr id="2" name="Text Placeholder 1"/>
          <p:cNvSpPr>
            <a:spLocks noGrp="1"/>
          </p:cNvSpPr>
          <p:nvPr>
            <p:ph type="body" sz="quarter" idx="10"/>
          </p:nvPr>
        </p:nvSpPr>
        <p:spPr/>
        <p:txBody>
          <a:bodyPr/>
          <a:lstStyle/>
          <a:p>
            <a:r>
              <a:rPr lang="en-US" dirty="0"/>
              <a:t>Man on a donkey between Jerusalem and Jericho</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When Ahithophel saw that his counsel was not followed, he saddled his donkey and went home</a:t>
            </a:r>
          </a:p>
        </p:txBody>
      </p:sp>
    </p:spTree>
    <p:extLst>
      <p:ext uri="{BB962C8B-B14F-4D97-AF65-F5344CB8AC3E}">
        <p14:creationId xmlns:p14="http://schemas.microsoft.com/office/powerpoint/2010/main" val="2611021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109A740B-6C81-4CE6-B17D-9B8533B21D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3444"/>
            <a:ext cx="9144000" cy="6611112"/>
          </a:xfrm>
          <a:prstGeom prst="rect">
            <a:avLst/>
          </a:prstGeom>
        </p:spPr>
      </p:pic>
      <p:sp>
        <p:nvSpPr>
          <p:cNvPr id="2" name="Text Placeholder 1"/>
          <p:cNvSpPr>
            <a:spLocks noGrp="1"/>
          </p:cNvSpPr>
          <p:nvPr>
            <p:ph type="body" sz="quarter" idx="10"/>
          </p:nvPr>
        </p:nvSpPr>
        <p:spPr/>
        <p:txBody>
          <a:bodyPr/>
          <a:lstStyle/>
          <a:p>
            <a:r>
              <a:rPr lang="en-US" dirty="0"/>
              <a:t>Relief of Sargon II slaying a man with a spear (sketch)</a:t>
            </a:r>
          </a:p>
        </p:txBody>
      </p:sp>
      <p:sp>
        <p:nvSpPr>
          <p:cNvPr id="3" name="Text Placeholder 2"/>
          <p:cNvSpPr>
            <a:spLocks noGrp="1"/>
          </p:cNvSpPr>
          <p:nvPr>
            <p:ph type="body" sz="quarter" idx="12"/>
          </p:nvPr>
        </p:nvSpPr>
        <p:spPr/>
        <p:txBody>
          <a:bodyPr/>
          <a:lstStyle/>
          <a:p>
            <a:r>
              <a:rPr lang="en-US" dirty="0"/>
              <a:t>17:2</a:t>
            </a:r>
          </a:p>
        </p:txBody>
      </p:sp>
      <p:sp>
        <p:nvSpPr>
          <p:cNvPr id="4" name="Title 3"/>
          <p:cNvSpPr>
            <a:spLocks noGrp="1"/>
          </p:cNvSpPr>
          <p:nvPr>
            <p:ph type="title"/>
          </p:nvPr>
        </p:nvSpPr>
        <p:spPr/>
        <p:txBody>
          <a:bodyPr/>
          <a:lstStyle/>
          <a:p>
            <a:r>
              <a:rPr lang="en-US" dirty="0"/>
              <a:t>Then all the people who are with him will flee, and I will strike down the king only</a:t>
            </a:r>
          </a:p>
        </p:txBody>
      </p:sp>
    </p:spTree>
    <p:extLst>
      <p:ext uri="{BB962C8B-B14F-4D97-AF65-F5344CB8AC3E}">
        <p14:creationId xmlns:p14="http://schemas.microsoft.com/office/powerpoint/2010/main" val="230324397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 y="313685"/>
            <a:ext cx="9144000" cy="6240659"/>
            <a:chOff x="1" y="313685"/>
            <a:chExt cx="9144000" cy="6240659"/>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13685"/>
              <a:ext cx="9144000" cy="6240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255519" y="4381500"/>
              <a:ext cx="1188244" cy="261610"/>
            </a:xfrm>
            <a:prstGeom prst="rect">
              <a:avLst/>
            </a:prstGeom>
            <a:noFill/>
          </p:spPr>
          <p:txBody>
            <a:bodyPr wrap="square" rtlCol="0">
              <a:spAutoFit/>
            </a:bodyPr>
            <a:lstStyle/>
            <a:p>
              <a:r>
                <a:rPr lang="en-US" sz="1100" b="1" dirty="0" err="1">
                  <a:solidFill>
                    <a:srgbClr val="000000"/>
                  </a:solidFill>
                  <a:effectLst>
                    <a:glow rad="38100">
                      <a:srgbClr val="FEFFFF"/>
                    </a:glow>
                  </a:effectLst>
                  <a:cs typeface="Arial" panose="020B0604020202020204" pitchFamily="34" charset="0"/>
                </a:rPr>
                <a:t>ed-Dhahiriya</a:t>
              </a:r>
              <a:endParaRPr lang="en-US" sz="1100" b="1" dirty="0">
                <a:solidFill>
                  <a:srgbClr val="000000"/>
                </a:solidFill>
                <a:effectLst>
                  <a:glow rad="38100">
                    <a:srgbClr val="FEFFFF"/>
                  </a:glow>
                </a:effectLst>
                <a:cs typeface="Arial" panose="020B0604020202020204" pitchFamily="34" charset="0"/>
              </a:endParaRPr>
            </a:p>
          </p:txBody>
        </p:sp>
        <p:sp>
          <p:nvSpPr>
            <p:cNvPr id="5" name="Oval 4"/>
            <p:cNvSpPr/>
            <p:nvPr/>
          </p:nvSpPr>
          <p:spPr>
            <a:xfrm>
              <a:off x="2254250" y="4499605"/>
              <a:ext cx="45719" cy="45719"/>
            </a:xfrm>
            <a:prstGeom prst="ellipse">
              <a:avLst/>
            </a:prstGeom>
            <a:solidFill>
              <a:schemeClr val="tx1"/>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079160" y="1196176"/>
              <a:ext cx="780971" cy="261610"/>
            </a:xfrm>
            <a:prstGeom prst="rect">
              <a:avLst/>
            </a:prstGeom>
            <a:noFill/>
          </p:spPr>
          <p:txBody>
            <a:bodyPr wrap="square" rtlCol="0">
              <a:spAutoFit/>
            </a:bodyPr>
            <a:lstStyle/>
            <a:p>
              <a:r>
                <a:rPr lang="en-US" sz="1100" b="1" dirty="0">
                  <a:solidFill>
                    <a:srgbClr val="000000"/>
                  </a:solidFill>
                  <a:effectLst>
                    <a:glow rad="38100">
                      <a:srgbClr val="FEFFFF"/>
                    </a:glow>
                  </a:effectLst>
                  <a:cs typeface="Arial" panose="020B0604020202020204" pitchFamily="34" charset="0"/>
                </a:rPr>
                <a:t>Beit </a:t>
              </a:r>
              <a:r>
                <a:rPr lang="en-US" sz="1100" b="1" dirty="0" err="1">
                  <a:solidFill>
                    <a:srgbClr val="000000"/>
                  </a:solidFill>
                  <a:effectLst>
                    <a:glow rad="38100">
                      <a:srgbClr val="FEFFFF"/>
                    </a:glow>
                  </a:effectLst>
                  <a:cs typeface="Arial" panose="020B0604020202020204" pitchFamily="34" charset="0"/>
                </a:rPr>
                <a:t>Jala</a:t>
              </a:r>
              <a:endParaRPr lang="en-US" sz="1100" b="1" dirty="0">
                <a:solidFill>
                  <a:srgbClr val="000000"/>
                </a:solidFill>
                <a:effectLst>
                  <a:glow rad="38100">
                    <a:srgbClr val="FEFFFF"/>
                  </a:glow>
                </a:effectLst>
                <a:cs typeface="Arial" panose="020B0604020202020204" pitchFamily="34" charset="0"/>
              </a:endParaRPr>
            </a:p>
          </p:txBody>
        </p:sp>
        <p:sp>
          <p:nvSpPr>
            <p:cNvPr id="11" name="Oval 10"/>
            <p:cNvSpPr/>
            <p:nvPr/>
          </p:nvSpPr>
          <p:spPr>
            <a:xfrm>
              <a:off x="4070587" y="1326981"/>
              <a:ext cx="45719" cy="45719"/>
            </a:xfrm>
            <a:prstGeom prst="ellipse">
              <a:avLst/>
            </a:prstGeom>
            <a:solidFill>
              <a:schemeClr val="tx1"/>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xmlns="" id="{1281777D-4CF9-47D2-BE98-46C779E9B866}"/>
                </a:ext>
              </a:extLst>
            </p:cNvPr>
            <p:cNvSpPr/>
            <p:nvPr/>
          </p:nvSpPr>
          <p:spPr>
            <a:xfrm>
              <a:off x="3964781" y="1159809"/>
              <a:ext cx="864870" cy="380061"/>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Oval 13">
              <a:extLst>
                <a:ext uri="{FF2B5EF4-FFF2-40B4-BE49-F238E27FC236}">
                  <a16:creationId xmlns:a16="http://schemas.microsoft.com/office/drawing/2014/main" xmlns="" id="{1281777D-4CF9-47D2-BE98-46C779E9B866}"/>
                </a:ext>
              </a:extLst>
            </p:cNvPr>
            <p:cNvSpPr/>
            <p:nvPr/>
          </p:nvSpPr>
          <p:spPr>
            <a:xfrm>
              <a:off x="4220245" y="660400"/>
              <a:ext cx="937185" cy="355054"/>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5" name="Oval 14">
              <a:extLst>
                <a:ext uri="{FF2B5EF4-FFF2-40B4-BE49-F238E27FC236}">
                  <a16:creationId xmlns:a16="http://schemas.microsoft.com/office/drawing/2014/main" xmlns="" id="{1281777D-4CF9-47D2-BE98-46C779E9B866}"/>
                </a:ext>
              </a:extLst>
            </p:cNvPr>
            <p:cNvSpPr/>
            <p:nvPr/>
          </p:nvSpPr>
          <p:spPr>
            <a:xfrm>
              <a:off x="3283060" y="3147060"/>
              <a:ext cx="810387" cy="355054"/>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Oval 15">
              <a:extLst>
                <a:ext uri="{FF2B5EF4-FFF2-40B4-BE49-F238E27FC236}">
                  <a16:creationId xmlns:a16="http://schemas.microsoft.com/office/drawing/2014/main" xmlns="" id="{1281777D-4CF9-47D2-BE98-46C779E9B866}"/>
                </a:ext>
              </a:extLst>
            </p:cNvPr>
            <p:cNvSpPr/>
            <p:nvPr/>
          </p:nvSpPr>
          <p:spPr>
            <a:xfrm>
              <a:off x="2177525" y="4368799"/>
              <a:ext cx="1029225" cy="317857"/>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grpSp>
      <p:pic>
        <p:nvPicPr>
          <p:cNvPr id="17" name="Picture 16" descr="A picture containing text, map&#10;&#10;Description automatically generated">
            <a:extLst>
              <a:ext uri="{FF2B5EF4-FFF2-40B4-BE49-F238E27FC236}">
                <a16:creationId xmlns:a16="http://schemas.microsoft.com/office/drawing/2014/main" xmlns="" id="{50B1267C-0D89-484C-BE0D-75FAF2F356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6324"/>
            <a:ext cx="9144000" cy="6245352"/>
          </a:xfrm>
          <a:prstGeom prst="rect">
            <a:avLst/>
          </a:prstGeom>
        </p:spPr>
      </p:pic>
      <p:sp>
        <p:nvSpPr>
          <p:cNvPr id="2" name="Text Placeholder 1"/>
          <p:cNvSpPr>
            <a:spLocks noGrp="1"/>
          </p:cNvSpPr>
          <p:nvPr>
            <p:ph type="body" sz="quarter" idx="10"/>
          </p:nvPr>
        </p:nvSpPr>
        <p:spPr/>
        <p:txBody>
          <a:bodyPr/>
          <a:lstStyle/>
          <a:p>
            <a:r>
              <a:rPr lang="en-US" dirty="0"/>
              <a:t>Map with Jerusalem, Hebron, and possible locations of </a:t>
            </a:r>
            <a:r>
              <a:rPr lang="en-US" dirty="0" err="1"/>
              <a:t>Giloh</a:t>
            </a:r>
            <a:endParaRPr lang="en-US" dirty="0"/>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He went to his city and set his house in order</a:t>
            </a:r>
          </a:p>
        </p:txBody>
      </p:sp>
    </p:spTree>
    <p:extLst>
      <p:ext uri="{BB962C8B-B14F-4D97-AF65-F5344CB8AC3E}">
        <p14:creationId xmlns:p14="http://schemas.microsoft.com/office/powerpoint/2010/main" val="31611934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eit Jalla with snow from northeast"/>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Beit </a:t>
            </a:r>
            <a:r>
              <a:rPr lang="en-US" dirty="0" err="1"/>
              <a:t>Jala</a:t>
            </a:r>
            <a:r>
              <a:rPr lang="en-US" dirty="0"/>
              <a:t>, a possible location of Giloh (from the northeast)</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He went to his city and set his house in order</a:t>
            </a:r>
          </a:p>
        </p:txBody>
      </p:sp>
    </p:spTree>
    <p:extLst>
      <p:ext uri="{BB962C8B-B14F-4D97-AF65-F5344CB8AC3E}">
        <p14:creationId xmlns:p14="http://schemas.microsoft.com/office/powerpoint/2010/main" val="263335786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outdoor, tree, standing, rock&#10;&#10;Description automatically generated">
            <a:extLst>
              <a:ext uri="{FF2B5EF4-FFF2-40B4-BE49-F238E27FC236}">
                <a16:creationId xmlns:a16="http://schemas.microsoft.com/office/drawing/2014/main" xmlns="" id="{20BE6FC3-B311-4E55-9D1C-C54949EA71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8937" y="369332"/>
            <a:ext cx="4006126" cy="6119336"/>
          </a:xfrm>
          <a:prstGeom prst="rect">
            <a:avLst/>
          </a:prstGeom>
        </p:spPr>
      </p:pic>
      <p:sp>
        <p:nvSpPr>
          <p:cNvPr id="2" name="Text Placeholder 1"/>
          <p:cNvSpPr>
            <a:spLocks noGrp="1"/>
          </p:cNvSpPr>
          <p:nvPr>
            <p:ph type="body" sz="quarter" idx="10"/>
          </p:nvPr>
        </p:nvSpPr>
        <p:spPr/>
        <p:txBody>
          <a:bodyPr/>
          <a:lstStyle/>
          <a:p>
            <a:r>
              <a:rPr lang="en-US" i="1" dirty="0"/>
              <a:t>Judas Hangs Himself</a:t>
            </a:r>
            <a:r>
              <a:rPr lang="en-US" dirty="0"/>
              <a:t>, by James Tissot, circa 1890</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Then he strangled himself, and he died</a:t>
            </a:r>
          </a:p>
        </p:txBody>
      </p:sp>
    </p:spTree>
    <p:extLst>
      <p:ext uri="{BB962C8B-B14F-4D97-AF65-F5344CB8AC3E}">
        <p14:creationId xmlns:p14="http://schemas.microsoft.com/office/powerpoint/2010/main" val="334023467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“Bathsheba Street” sign in Jerusalem</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Then he strangled himself, and he died</a:t>
            </a:r>
          </a:p>
        </p:txBody>
      </p:sp>
      <p:pic>
        <p:nvPicPr>
          <p:cNvPr id="5" name="Picture 4" descr="Bathsheba street sign in Jerusalem, tb07240484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3301826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descr="C:\Users\Kris\Documents\Bolen\01b PLBL, PCB size\03 Jerusalem\Tombs of Jerusalem\Ketef Hinnom with Gabriel Barkay, tb0427058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Age tombs at Ketef Hinnom, Jerusalem</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So he was buried in the tomb of his father</a:t>
            </a:r>
          </a:p>
        </p:txBody>
      </p:sp>
    </p:spTree>
    <p:extLst>
      <p:ext uri="{BB962C8B-B14F-4D97-AF65-F5344CB8AC3E}">
        <p14:creationId xmlns:p14="http://schemas.microsoft.com/office/powerpoint/2010/main" val="19196016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illed, old, banana, covered&#10;&#10;Description automatically generated">
            <a:extLst>
              <a:ext uri="{FF2B5EF4-FFF2-40B4-BE49-F238E27FC236}">
                <a16:creationId xmlns:a16="http://schemas.microsoft.com/office/drawing/2014/main" xmlns="" id="{D5E99040-FED3-4E39-9455-70AEEDBA09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308"/>
            <a:ext cx="9144000" cy="6501384"/>
          </a:xfrm>
          <a:prstGeom prst="rect">
            <a:avLst/>
          </a:prstGeom>
        </p:spPr>
      </p:pic>
      <p:sp>
        <p:nvSpPr>
          <p:cNvPr id="2" name="Text Placeholder 1"/>
          <p:cNvSpPr>
            <a:spLocks noGrp="1"/>
          </p:cNvSpPr>
          <p:nvPr>
            <p:ph type="body" sz="quarter" idx="10"/>
          </p:nvPr>
        </p:nvSpPr>
        <p:spPr/>
        <p:txBody>
          <a:bodyPr/>
          <a:lstStyle/>
          <a:p>
            <a:r>
              <a:rPr lang="en-US" dirty="0"/>
              <a:t>Reconstructed burial cave from Ketef Hinnom, late 7th–early 6th centuries BC</a:t>
            </a:r>
          </a:p>
        </p:txBody>
      </p:sp>
      <p:sp>
        <p:nvSpPr>
          <p:cNvPr id="3" name="Text Placeholder 2"/>
          <p:cNvSpPr>
            <a:spLocks noGrp="1"/>
          </p:cNvSpPr>
          <p:nvPr>
            <p:ph type="body" sz="quarter" idx="12"/>
          </p:nvPr>
        </p:nvSpPr>
        <p:spPr/>
        <p:txBody>
          <a:bodyPr/>
          <a:lstStyle/>
          <a:p>
            <a:r>
              <a:rPr lang="en-US" dirty="0"/>
              <a:t>17:23</a:t>
            </a:r>
          </a:p>
        </p:txBody>
      </p:sp>
      <p:sp>
        <p:nvSpPr>
          <p:cNvPr id="4" name="Title 3"/>
          <p:cNvSpPr>
            <a:spLocks noGrp="1"/>
          </p:cNvSpPr>
          <p:nvPr>
            <p:ph type="title"/>
          </p:nvPr>
        </p:nvSpPr>
        <p:spPr/>
        <p:txBody>
          <a:bodyPr/>
          <a:lstStyle/>
          <a:p>
            <a:r>
              <a:rPr lang="en-US" dirty="0"/>
              <a:t>So he was buried in the tomb of his father</a:t>
            </a:r>
          </a:p>
        </p:txBody>
      </p:sp>
    </p:spTree>
    <p:extLst>
      <p:ext uri="{BB962C8B-B14F-4D97-AF65-F5344CB8AC3E}">
        <p14:creationId xmlns:p14="http://schemas.microsoft.com/office/powerpoint/2010/main" val="408558211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00593"/>
            <a:ext cx="9144000" cy="6657246"/>
            <a:chOff x="0" y="100593"/>
            <a:chExt cx="9144000" cy="6657246"/>
          </a:xfrm>
        </p:grpSpPr>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0593"/>
              <a:ext cx="9144000" cy="6657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 Box 16"/>
            <p:cNvSpPr txBox="1">
              <a:spLocks noChangeArrowheads="1"/>
            </p:cNvSpPr>
            <p:nvPr/>
          </p:nvSpPr>
          <p:spPr bwMode="auto">
            <a:xfrm>
              <a:off x="4891532" y="6119562"/>
              <a:ext cx="115608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Dead Sea</a:t>
              </a:r>
            </a:p>
          </p:txBody>
        </p:sp>
        <p:sp>
          <p:nvSpPr>
            <p:cNvPr id="7" name="Freeform 6"/>
            <p:cNvSpPr/>
            <p:nvPr/>
          </p:nvSpPr>
          <p:spPr>
            <a:xfrm>
              <a:off x="5524500" y="4460874"/>
              <a:ext cx="634527" cy="781554"/>
            </a:xfrm>
            <a:custGeom>
              <a:avLst/>
              <a:gdLst>
                <a:gd name="connsiteX0" fmla="*/ 0 w 622300"/>
                <a:gd name="connsiteY0" fmla="*/ 723900 h 762000"/>
                <a:gd name="connsiteX1" fmla="*/ 584200 w 622300"/>
                <a:gd name="connsiteY1" fmla="*/ 762000 h 762000"/>
                <a:gd name="connsiteX2" fmla="*/ 622300 w 622300"/>
                <a:gd name="connsiteY2" fmla="*/ 0 h 762000"/>
                <a:gd name="connsiteX0" fmla="*/ 0 w 638792"/>
                <a:gd name="connsiteY0" fmla="*/ 723900 h 809434"/>
                <a:gd name="connsiteX1" fmla="*/ 584200 w 638792"/>
                <a:gd name="connsiteY1" fmla="*/ 762000 h 809434"/>
                <a:gd name="connsiteX2" fmla="*/ 622300 w 638792"/>
                <a:gd name="connsiteY2" fmla="*/ 0 h 809434"/>
                <a:gd name="connsiteX0" fmla="*/ 0 w 638792"/>
                <a:gd name="connsiteY0" fmla="*/ 723900 h 761250"/>
                <a:gd name="connsiteX1" fmla="*/ 584200 w 638792"/>
                <a:gd name="connsiteY1" fmla="*/ 695325 h 761250"/>
                <a:gd name="connsiteX2" fmla="*/ 622300 w 638792"/>
                <a:gd name="connsiteY2" fmla="*/ 0 h 761250"/>
                <a:gd name="connsiteX0" fmla="*/ 0 w 622300"/>
                <a:gd name="connsiteY0" fmla="*/ 723900 h 748534"/>
                <a:gd name="connsiteX1" fmla="*/ 552450 w 622300"/>
                <a:gd name="connsiteY1" fmla="*/ 673100 h 748534"/>
                <a:gd name="connsiteX2" fmla="*/ 622300 w 622300"/>
                <a:gd name="connsiteY2" fmla="*/ 0 h 748534"/>
                <a:gd name="connsiteX0" fmla="*/ 0 w 592682"/>
                <a:gd name="connsiteY0" fmla="*/ 771525 h 799239"/>
                <a:gd name="connsiteX1" fmla="*/ 552450 w 592682"/>
                <a:gd name="connsiteY1" fmla="*/ 720725 h 799239"/>
                <a:gd name="connsiteX2" fmla="*/ 558800 w 592682"/>
                <a:gd name="connsiteY2" fmla="*/ 0 h 799239"/>
                <a:gd name="connsiteX0" fmla="*/ 0 w 648279"/>
                <a:gd name="connsiteY0" fmla="*/ 771525 h 799239"/>
                <a:gd name="connsiteX1" fmla="*/ 552450 w 648279"/>
                <a:gd name="connsiteY1" fmla="*/ 720725 h 799239"/>
                <a:gd name="connsiteX2" fmla="*/ 558800 w 648279"/>
                <a:gd name="connsiteY2" fmla="*/ 0 h 799239"/>
                <a:gd name="connsiteX0" fmla="*/ 0 w 627127"/>
                <a:gd name="connsiteY0" fmla="*/ 771525 h 781554"/>
                <a:gd name="connsiteX1" fmla="*/ 552450 w 627127"/>
                <a:gd name="connsiteY1" fmla="*/ 720725 h 781554"/>
                <a:gd name="connsiteX2" fmla="*/ 622300 w 627127"/>
                <a:gd name="connsiteY2" fmla="*/ 304801 h 781554"/>
                <a:gd name="connsiteX3" fmla="*/ 558800 w 627127"/>
                <a:gd name="connsiteY3" fmla="*/ 0 h 781554"/>
                <a:gd name="connsiteX0" fmla="*/ 0 w 634527"/>
                <a:gd name="connsiteY0" fmla="*/ 771525 h 781554"/>
                <a:gd name="connsiteX1" fmla="*/ 552450 w 634527"/>
                <a:gd name="connsiteY1" fmla="*/ 720725 h 781554"/>
                <a:gd name="connsiteX2" fmla="*/ 622300 w 634527"/>
                <a:gd name="connsiteY2" fmla="*/ 304801 h 781554"/>
                <a:gd name="connsiteX3" fmla="*/ 558800 w 634527"/>
                <a:gd name="connsiteY3" fmla="*/ 0 h 781554"/>
              </a:gdLst>
              <a:ahLst/>
              <a:cxnLst>
                <a:cxn ang="0">
                  <a:pos x="connsiteX0" y="connsiteY0"/>
                </a:cxn>
                <a:cxn ang="0">
                  <a:pos x="connsiteX1" y="connsiteY1"/>
                </a:cxn>
                <a:cxn ang="0">
                  <a:pos x="connsiteX2" y="connsiteY2"/>
                </a:cxn>
                <a:cxn ang="0">
                  <a:pos x="connsiteX3" y="connsiteY3"/>
                </a:cxn>
              </a:cxnLst>
              <a:rect l="l" t="t" r="r" b="b"/>
              <a:pathLst>
                <a:path w="634527" h="781554">
                  <a:moveTo>
                    <a:pt x="0" y="771525"/>
                  </a:moveTo>
                  <a:cubicBezTo>
                    <a:pt x="194733" y="784225"/>
                    <a:pt x="448733" y="798512"/>
                    <a:pt x="552450" y="720725"/>
                  </a:cubicBezTo>
                  <a:cubicBezTo>
                    <a:pt x="656167" y="642938"/>
                    <a:pt x="621242" y="424922"/>
                    <a:pt x="622300" y="304801"/>
                  </a:cubicBezTo>
                  <a:cubicBezTo>
                    <a:pt x="623358" y="184680"/>
                    <a:pt x="674687" y="90488"/>
                    <a:pt x="55880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8" name="Freeform 7"/>
            <p:cNvSpPr/>
            <p:nvPr/>
          </p:nvSpPr>
          <p:spPr>
            <a:xfrm>
              <a:off x="5680511" y="1313234"/>
              <a:ext cx="948888" cy="2979365"/>
            </a:xfrm>
            <a:custGeom>
              <a:avLst/>
              <a:gdLst>
                <a:gd name="connsiteX0" fmla="*/ 254000 w 927100"/>
                <a:gd name="connsiteY0" fmla="*/ 2997200 h 2997200"/>
                <a:gd name="connsiteX1" fmla="*/ 50800 w 927100"/>
                <a:gd name="connsiteY1" fmla="*/ 2832100 h 2997200"/>
                <a:gd name="connsiteX2" fmla="*/ 0 w 927100"/>
                <a:gd name="connsiteY2" fmla="*/ 1943100 h 2997200"/>
                <a:gd name="connsiteX3" fmla="*/ 139700 w 927100"/>
                <a:gd name="connsiteY3" fmla="*/ 1066800 h 2997200"/>
                <a:gd name="connsiteX4" fmla="*/ 152400 w 927100"/>
                <a:gd name="connsiteY4" fmla="*/ 647700 h 2997200"/>
                <a:gd name="connsiteX5" fmla="*/ 304800 w 927100"/>
                <a:gd name="connsiteY5" fmla="*/ 0 h 2997200"/>
                <a:gd name="connsiteX6" fmla="*/ 774700 w 927100"/>
                <a:gd name="connsiteY6" fmla="*/ 25400 h 2997200"/>
                <a:gd name="connsiteX7" fmla="*/ 927100 w 927100"/>
                <a:gd name="connsiteY7" fmla="*/ 63500 h 2997200"/>
                <a:gd name="connsiteX0" fmla="*/ 258473 w 931573"/>
                <a:gd name="connsiteY0" fmla="*/ 2997200 h 2997200"/>
                <a:gd name="connsiteX1" fmla="*/ 55273 w 931573"/>
                <a:gd name="connsiteY1" fmla="*/ 2832100 h 2997200"/>
                <a:gd name="connsiteX2" fmla="*/ 4473 w 931573"/>
                <a:gd name="connsiteY2" fmla="*/ 1943100 h 2997200"/>
                <a:gd name="connsiteX3" fmla="*/ 144173 w 931573"/>
                <a:gd name="connsiteY3" fmla="*/ 1066800 h 2997200"/>
                <a:gd name="connsiteX4" fmla="*/ 156873 w 931573"/>
                <a:gd name="connsiteY4" fmla="*/ 647700 h 2997200"/>
                <a:gd name="connsiteX5" fmla="*/ 309273 w 931573"/>
                <a:gd name="connsiteY5" fmla="*/ 0 h 2997200"/>
                <a:gd name="connsiteX6" fmla="*/ 779173 w 931573"/>
                <a:gd name="connsiteY6" fmla="*/ 25400 h 2997200"/>
                <a:gd name="connsiteX7" fmla="*/ 931573 w 931573"/>
                <a:gd name="connsiteY7" fmla="*/ 63500 h 2997200"/>
                <a:gd name="connsiteX0" fmla="*/ 261761 w 934861"/>
                <a:gd name="connsiteY0" fmla="*/ 2997200 h 2997200"/>
                <a:gd name="connsiteX1" fmla="*/ 39511 w 934861"/>
                <a:gd name="connsiteY1" fmla="*/ 2727325 h 2997200"/>
                <a:gd name="connsiteX2" fmla="*/ 7761 w 934861"/>
                <a:gd name="connsiteY2" fmla="*/ 1943100 h 2997200"/>
                <a:gd name="connsiteX3" fmla="*/ 147461 w 934861"/>
                <a:gd name="connsiteY3" fmla="*/ 1066800 h 2997200"/>
                <a:gd name="connsiteX4" fmla="*/ 160161 w 934861"/>
                <a:gd name="connsiteY4" fmla="*/ 647700 h 2997200"/>
                <a:gd name="connsiteX5" fmla="*/ 312561 w 934861"/>
                <a:gd name="connsiteY5" fmla="*/ 0 h 2997200"/>
                <a:gd name="connsiteX6" fmla="*/ 782461 w 934861"/>
                <a:gd name="connsiteY6" fmla="*/ 25400 h 2997200"/>
                <a:gd name="connsiteX7" fmla="*/ 934861 w 934861"/>
                <a:gd name="connsiteY7" fmla="*/ 63500 h 2997200"/>
                <a:gd name="connsiteX0" fmla="*/ 275788 w 948888"/>
                <a:gd name="connsiteY0" fmla="*/ 2997200 h 2997200"/>
                <a:gd name="connsiteX1" fmla="*/ 53538 w 948888"/>
                <a:gd name="connsiteY1" fmla="*/ 2727325 h 2997200"/>
                <a:gd name="connsiteX2" fmla="*/ 21788 w 948888"/>
                <a:gd name="connsiteY2" fmla="*/ 1943100 h 2997200"/>
                <a:gd name="connsiteX3" fmla="*/ 161488 w 948888"/>
                <a:gd name="connsiteY3" fmla="*/ 1066800 h 2997200"/>
                <a:gd name="connsiteX4" fmla="*/ 174188 w 948888"/>
                <a:gd name="connsiteY4" fmla="*/ 647700 h 2997200"/>
                <a:gd name="connsiteX5" fmla="*/ 326588 w 948888"/>
                <a:gd name="connsiteY5" fmla="*/ 0 h 2997200"/>
                <a:gd name="connsiteX6" fmla="*/ 796488 w 948888"/>
                <a:gd name="connsiteY6" fmla="*/ 25400 h 2997200"/>
                <a:gd name="connsiteX7" fmla="*/ 948888 w 948888"/>
                <a:gd name="connsiteY7" fmla="*/ 63500 h 2997200"/>
                <a:gd name="connsiteX0" fmla="*/ 275788 w 948888"/>
                <a:gd name="connsiteY0" fmla="*/ 2997200 h 2997200"/>
                <a:gd name="connsiteX1" fmla="*/ 53538 w 948888"/>
                <a:gd name="connsiteY1" fmla="*/ 2727325 h 2997200"/>
                <a:gd name="connsiteX2" fmla="*/ 21788 w 948888"/>
                <a:gd name="connsiteY2" fmla="*/ 1943100 h 2997200"/>
                <a:gd name="connsiteX3" fmla="*/ 161488 w 948888"/>
                <a:gd name="connsiteY3" fmla="*/ 1066800 h 2997200"/>
                <a:gd name="connsiteX4" fmla="*/ 174188 w 948888"/>
                <a:gd name="connsiteY4" fmla="*/ 647700 h 2997200"/>
                <a:gd name="connsiteX5" fmla="*/ 326588 w 948888"/>
                <a:gd name="connsiteY5" fmla="*/ 0 h 2997200"/>
                <a:gd name="connsiteX6" fmla="*/ 796488 w 948888"/>
                <a:gd name="connsiteY6" fmla="*/ 25400 h 2997200"/>
                <a:gd name="connsiteX7" fmla="*/ 948888 w 948888"/>
                <a:gd name="connsiteY7" fmla="*/ 63500 h 2997200"/>
                <a:gd name="connsiteX0" fmla="*/ 275788 w 948888"/>
                <a:gd name="connsiteY0" fmla="*/ 2997200 h 2997200"/>
                <a:gd name="connsiteX1" fmla="*/ 53538 w 948888"/>
                <a:gd name="connsiteY1" fmla="*/ 2727325 h 2997200"/>
                <a:gd name="connsiteX2" fmla="*/ 21788 w 948888"/>
                <a:gd name="connsiteY2" fmla="*/ 1943100 h 2997200"/>
                <a:gd name="connsiteX3" fmla="*/ 161488 w 948888"/>
                <a:gd name="connsiteY3" fmla="*/ 1066800 h 2997200"/>
                <a:gd name="connsiteX4" fmla="*/ 174188 w 948888"/>
                <a:gd name="connsiteY4" fmla="*/ 647700 h 2997200"/>
                <a:gd name="connsiteX5" fmla="*/ 326588 w 948888"/>
                <a:gd name="connsiteY5" fmla="*/ 0 h 2997200"/>
                <a:gd name="connsiteX6" fmla="*/ 796488 w 948888"/>
                <a:gd name="connsiteY6" fmla="*/ 25400 h 2997200"/>
                <a:gd name="connsiteX7" fmla="*/ 948888 w 948888"/>
                <a:gd name="connsiteY7" fmla="*/ 63500 h 2997200"/>
                <a:gd name="connsiteX0" fmla="*/ 275788 w 948888"/>
                <a:gd name="connsiteY0" fmla="*/ 3056715 h 3056715"/>
                <a:gd name="connsiteX1" fmla="*/ 53538 w 948888"/>
                <a:gd name="connsiteY1" fmla="*/ 2786840 h 3056715"/>
                <a:gd name="connsiteX2" fmla="*/ 21788 w 948888"/>
                <a:gd name="connsiteY2" fmla="*/ 2002615 h 3056715"/>
                <a:gd name="connsiteX3" fmla="*/ 161488 w 948888"/>
                <a:gd name="connsiteY3" fmla="*/ 1126315 h 3056715"/>
                <a:gd name="connsiteX4" fmla="*/ 174188 w 948888"/>
                <a:gd name="connsiteY4" fmla="*/ 707215 h 3056715"/>
                <a:gd name="connsiteX5" fmla="*/ 326588 w 948888"/>
                <a:gd name="connsiteY5" fmla="*/ 59515 h 3056715"/>
                <a:gd name="connsiteX6" fmla="*/ 796488 w 948888"/>
                <a:gd name="connsiteY6" fmla="*/ 84915 h 3056715"/>
                <a:gd name="connsiteX7" fmla="*/ 948888 w 948888"/>
                <a:gd name="connsiteY7" fmla="*/ 123015 h 3056715"/>
                <a:gd name="connsiteX0" fmla="*/ 275788 w 948888"/>
                <a:gd name="connsiteY0" fmla="*/ 3002667 h 3002667"/>
                <a:gd name="connsiteX1" fmla="*/ 53538 w 948888"/>
                <a:gd name="connsiteY1" fmla="*/ 2732792 h 3002667"/>
                <a:gd name="connsiteX2" fmla="*/ 21788 w 948888"/>
                <a:gd name="connsiteY2" fmla="*/ 1948567 h 3002667"/>
                <a:gd name="connsiteX3" fmla="*/ 161488 w 948888"/>
                <a:gd name="connsiteY3" fmla="*/ 1072267 h 3002667"/>
                <a:gd name="connsiteX4" fmla="*/ 174188 w 948888"/>
                <a:gd name="connsiteY4" fmla="*/ 653167 h 3002667"/>
                <a:gd name="connsiteX5" fmla="*/ 390088 w 948888"/>
                <a:gd name="connsiteY5" fmla="*/ 84842 h 3002667"/>
                <a:gd name="connsiteX6" fmla="*/ 796488 w 948888"/>
                <a:gd name="connsiteY6" fmla="*/ 30867 h 3002667"/>
                <a:gd name="connsiteX7" fmla="*/ 948888 w 948888"/>
                <a:gd name="connsiteY7" fmla="*/ 68967 h 3002667"/>
                <a:gd name="connsiteX0" fmla="*/ 275788 w 948888"/>
                <a:gd name="connsiteY0" fmla="*/ 2979365 h 2979365"/>
                <a:gd name="connsiteX1" fmla="*/ 53538 w 948888"/>
                <a:gd name="connsiteY1" fmla="*/ 2709490 h 2979365"/>
                <a:gd name="connsiteX2" fmla="*/ 21788 w 948888"/>
                <a:gd name="connsiteY2" fmla="*/ 1925265 h 2979365"/>
                <a:gd name="connsiteX3" fmla="*/ 161488 w 948888"/>
                <a:gd name="connsiteY3" fmla="*/ 1048965 h 2979365"/>
                <a:gd name="connsiteX4" fmla="*/ 275788 w 948888"/>
                <a:gd name="connsiteY4" fmla="*/ 461590 h 2979365"/>
                <a:gd name="connsiteX5" fmla="*/ 390088 w 948888"/>
                <a:gd name="connsiteY5" fmla="*/ 61540 h 2979365"/>
                <a:gd name="connsiteX6" fmla="*/ 796488 w 948888"/>
                <a:gd name="connsiteY6" fmla="*/ 7565 h 2979365"/>
                <a:gd name="connsiteX7" fmla="*/ 948888 w 948888"/>
                <a:gd name="connsiteY7" fmla="*/ 45665 h 2979365"/>
                <a:gd name="connsiteX0" fmla="*/ 275788 w 948888"/>
                <a:gd name="connsiteY0" fmla="*/ 2979365 h 2979365"/>
                <a:gd name="connsiteX1" fmla="*/ 53538 w 948888"/>
                <a:gd name="connsiteY1" fmla="*/ 2709490 h 2979365"/>
                <a:gd name="connsiteX2" fmla="*/ 21788 w 948888"/>
                <a:gd name="connsiteY2" fmla="*/ 1925265 h 2979365"/>
                <a:gd name="connsiteX3" fmla="*/ 161488 w 948888"/>
                <a:gd name="connsiteY3" fmla="*/ 1048965 h 2979365"/>
                <a:gd name="connsiteX4" fmla="*/ 275788 w 948888"/>
                <a:gd name="connsiteY4" fmla="*/ 461590 h 2979365"/>
                <a:gd name="connsiteX5" fmla="*/ 390088 w 948888"/>
                <a:gd name="connsiteY5" fmla="*/ 61540 h 2979365"/>
                <a:gd name="connsiteX6" fmla="*/ 796488 w 948888"/>
                <a:gd name="connsiteY6" fmla="*/ 7565 h 2979365"/>
                <a:gd name="connsiteX7" fmla="*/ 948888 w 948888"/>
                <a:gd name="connsiteY7" fmla="*/ 45665 h 297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8888" h="2979365">
                  <a:moveTo>
                    <a:pt x="275788" y="2979365"/>
                  </a:moveTo>
                  <a:cubicBezTo>
                    <a:pt x="208055" y="2924332"/>
                    <a:pt x="95871" y="2885173"/>
                    <a:pt x="53538" y="2709490"/>
                  </a:cubicBezTo>
                  <a:cubicBezTo>
                    <a:pt x="11205" y="2533807"/>
                    <a:pt x="-24590" y="2216181"/>
                    <a:pt x="21788" y="1925265"/>
                  </a:cubicBezTo>
                  <a:cubicBezTo>
                    <a:pt x="68355" y="1633165"/>
                    <a:pt x="145769" y="1296057"/>
                    <a:pt x="161488" y="1048965"/>
                  </a:cubicBezTo>
                  <a:cubicBezTo>
                    <a:pt x="178421" y="782794"/>
                    <a:pt x="237688" y="626161"/>
                    <a:pt x="275788" y="461590"/>
                  </a:cubicBezTo>
                  <a:cubicBezTo>
                    <a:pt x="313888" y="297019"/>
                    <a:pt x="303305" y="137211"/>
                    <a:pt x="390088" y="61540"/>
                  </a:cubicBezTo>
                  <a:cubicBezTo>
                    <a:pt x="476871" y="-14131"/>
                    <a:pt x="692771" y="-3018"/>
                    <a:pt x="796488" y="7565"/>
                  </a:cubicBezTo>
                  <a:lnTo>
                    <a:pt x="948888" y="45665"/>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grpSp>
      <p:pic>
        <p:nvPicPr>
          <p:cNvPr id="11" name="Picture 10" descr="A picture containing text, map&#10;&#10;Description automatically generated">
            <a:extLst>
              <a:ext uri="{FF2B5EF4-FFF2-40B4-BE49-F238E27FC236}">
                <a16:creationId xmlns:a16="http://schemas.microsoft.com/office/drawing/2014/main" xmlns="" id="{CEF8391F-97CB-47A3-83A2-F48A55A153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0584"/>
            <a:ext cx="9144000" cy="6656832"/>
          </a:xfrm>
          <a:prstGeom prst="rect">
            <a:avLst/>
          </a:prstGeom>
        </p:spPr>
      </p:pic>
      <p:sp>
        <p:nvSpPr>
          <p:cNvPr id="2" name="Text Placeholder 1"/>
          <p:cNvSpPr>
            <a:spLocks noGrp="1"/>
          </p:cNvSpPr>
          <p:nvPr>
            <p:ph type="body" sz="quarter" idx="10"/>
          </p:nvPr>
        </p:nvSpPr>
        <p:spPr/>
        <p:txBody>
          <a:bodyPr/>
          <a:lstStyle/>
          <a:p>
            <a:r>
              <a:rPr lang="en-US" dirty="0"/>
              <a:t>Map of David’s route from the “fords of the wilderness” to Mahanaim</a:t>
            </a:r>
          </a:p>
        </p:txBody>
      </p:sp>
      <p:sp>
        <p:nvSpPr>
          <p:cNvPr id="3" name="Text Placeholder 2"/>
          <p:cNvSpPr>
            <a:spLocks noGrp="1"/>
          </p:cNvSpPr>
          <p:nvPr>
            <p:ph type="body" sz="quarter" idx="12"/>
          </p:nvPr>
        </p:nvSpPr>
        <p:spPr/>
        <p:txBody>
          <a:bodyPr/>
          <a:lstStyle/>
          <a:p>
            <a:r>
              <a:rPr lang="en-US" dirty="0"/>
              <a:t>17:24</a:t>
            </a:r>
          </a:p>
        </p:txBody>
      </p:sp>
      <p:sp>
        <p:nvSpPr>
          <p:cNvPr id="4" name="Title 3"/>
          <p:cNvSpPr>
            <a:spLocks noGrp="1"/>
          </p:cNvSpPr>
          <p:nvPr>
            <p:ph type="title"/>
          </p:nvPr>
        </p:nvSpPr>
        <p:spPr/>
        <p:txBody>
          <a:bodyPr/>
          <a:lstStyle/>
          <a:p>
            <a:r>
              <a:rPr lang="en-US" dirty="0"/>
              <a:t>Then David came to Mahanaim</a:t>
            </a:r>
          </a:p>
        </p:txBody>
      </p:sp>
    </p:spTree>
    <p:extLst>
      <p:ext uri="{BB962C8B-B14F-4D97-AF65-F5344CB8AC3E}">
        <p14:creationId xmlns:p14="http://schemas.microsoft.com/office/powerpoint/2010/main" val="15985652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xmlns="" id="{9E9A9F08-8C8C-494E-95EE-77CFC4CA16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180"/>
            <a:ext cx="9144000" cy="6263640"/>
          </a:xfrm>
          <a:prstGeom prst="rect">
            <a:avLst/>
          </a:prstGeom>
        </p:spPr>
      </p:pic>
      <p:sp>
        <p:nvSpPr>
          <p:cNvPr id="2" name="Text Placeholder 1"/>
          <p:cNvSpPr>
            <a:spLocks noGrp="1"/>
          </p:cNvSpPr>
          <p:nvPr>
            <p:ph type="body" sz="quarter" idx="10"/>
          </p:nvPr>
        </p:nvSpPr>
        <p:spPr/>
        <p:txBody>
          <a:bodyPr/>
          <a:lstStyle/>
          <a:p>
            <a:r>
              <a:rPr lang="en-US" dirty="0"/>
              <a:t>Jabbok River, Succoth, and Mahanaim (aerial view from the west)</a:t>
            </a:r>
          </a:p>
        </p:txBody>
      </p:sp>
      <p:sp>
        <p:nvSpPr>
          <p:cNvPr id="3" name="Text Placeholder 2"/>
          <p:cNvSpPr>
            <a:spLocks noGrp="1"/>
          </p:cNvSpPr>
          <p:nvPr>
            <p:ph type="body" sz="quarter" idx="12"/>
          </p:nvPr>
        </p:nvSpPr>
        <p:spPr/>
        <p:txBody>
          <a:bodyPr/>
          <a:lstStyle/>
          <a:p>
            <a:r>
              <a:rPr lang="en-US" dirty="0"/>
              <a:t>17:24</a:t>
            </a:r>
          </a:p>
        </p:txBody>
      </p:sp>
      <p:sp>
        <p:nvSpPr>
          <p:cNvPr id="4" name="Title 3"/>
          <p:cNvSpPr>
            <a:spLocks noGrp="1"/>
          </p:cNvSpPr>
          <p:nvPr>
            <p:ph type="title"/>
          </p:nvPr>
        </p:nvSpPr>
        <p:spPr/>
        <p:txBody>
          <a:bodyPr/>
          <a:lstStyle/>
          <a:p>
            <a:r>
              <a:rPr lang="en-US" dirty="0"/>
              <a:t>Then David came to Mahanaim</a:t>
            </a:r>
          </a:p>
        </p:txBody>
      </p:sp>
    </p:spTree>
    <p:extLst>
      <p:ext uri="{BB962C8B-B14F-4D97-AF65-F5344CB8AC3E}">
        <p14:creationId xmlns:p14="http://schemas.microsoft.com/office/powerpoint/2010/main" val="306370392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view of a mountain&#10;&#10;Description automatically generated">
            <a:extLst>
              <a:ext uri="{FF2B5EF4-FFF2-40B4-BE49-F238E27FC236}">
                <a16:creationId xmlns:a16="http://schemas.microsoft.com/office/drawing/2014/main" xmlns="" id="{8A9B9789-5E07-4126-BFB1-5A1903D85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180"/>
            <a:ext cx="9144000" cy="6263640"/>
          </a:xfrm>
          <a:prstGeom prst="rect">
            <a:avLst/>
          </a:prstGeom>
        </p:spPr>
      </p:pic>
      <p:sp>
        <p:nvSpPr>
          <p:cNvPr id="2" name="Text Placeholder 1"/>
          <p:cNvSpPr>
            <a:spLocks noGrp="1"/>
          </p:cNvSpPr>
          <p:nvPr>
            <p:ph type="body" sz="quarter" idx="10"/>
          </p:nvPr>
        </p:nvSpPr>
        <p:spPr/>
        <p:txBody>
          <a:bodyPr/>
          <a:lstStyle/>
          <a:p>
            <a:r>
              <a:rPr lang="en-US" dirty="0"/>
              <a:t>Jabbok River, Succoth, and Mahanaim (aerial view from the west)</a:t>
            </a:r>
          </a:p>
        </p:txBody>
      </p:sp>
      <p:sp>
        <p:nvSpPr>
          <p:cNvPr id="3" name="Text Placeholder 2"/>
          <p:cNvSpPr>
            <a:spLocks noGrp="1"/>
          </p:cNvSpPr>
          <p:nvPr>
            <p:ph type="body" sz="quarter" idx="12"/>
          </p:nvPr>
        </p:nvSpPr>
        <p:spPr/>
        <p:txBody>
          <a:bodyPr/>
          <a:lstStyle/>
          <a:p>
            <a:r>
              <a:rPr lang="en-US" dirty="0"/>
              <a:t>17:24</a:t>
            </a:r>
          </a:p>
        </p:txBody>
      </p:sp>
      <p:sp>
        <p:nvSpPr>
          <p:cNvPr id="4" name="Title 3"/>
          <p:cNvSpPr>
            <a:spLocks noGrp="1"/>
          </p:cNvSpPr>
          <p:nvPr>
            <p:ph type="title"/>
          </p:nvPr>
        </p:nvSpPr>
        <p:spPr/>
        <p:txBody>
          <a:bodyPr/>
          <a:lstStyle/>
          <a:p>
            <a:r>
              <a:rPr lang="en-US" dirty="0"/>
              <a:t>Then David came to Mahanaim</a:t>
            </a:r>
          </a:p>
        </p:txBody>
      </p:sp>
      <p:sp>
        <p:nvSpPr>
          <p:cNvPr id="18" name="Text Box 16"/>
          <p:cNvSpPr txBox="1">
            <a:spLocks noChangeArrowheads="1"/>
          </p:cNvSpPr>
          <p:nvPr/>
        </p:nvSpPr>
        <p:spPr bwMode="auto">
          <a:xfrm>
            <a:off x="3175875" y="3183007"/>
            <a:ext cx="1497525"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Tell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Deir</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Alla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(Succoth?)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9" name="Oval 18"/>
          <p:cNvSpPr/>
          <p:nvPr/>
        </p:nvSpPr>
        <p:spPr>
          <a:xfrm>
            <a:off x="4573016" y="3588766"/>
            <a:ext cx="3810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0" name="Text Box 16"/>
          <p:cNvSpPr txBox="1">
            <a:spLocks noChangeArrowheads="1"/>
          </p:cNvSpPr>
          <p:nvPr/>
        </p:nvSpPr>
        <p:spPr bwMode="auto">
          <a:xfrm>
            <a:off x="6339063" y="1622044"/>
            <a:ext cx="134120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Penuel 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Mahanaim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1" name="Line 9"/>
          <p:cNvSpPr>
            <a:spLocks noChangeShapeType="1"/>
          </p:cNvSpPr>
          <p:nvPr/>
        </p:nvSpPr>
        <p:spPr bwMode="auto">
          <a:xfrm>
            <a:off x="5041900" y="1702816"/>
            <a:ext cx="457200" cy="1219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2" name="Text Box 16"/>
          <p:cNvSpPr txBox="1">
            <a:spLocks noChangeArrowheads="1"/>
          </p:cNvSpPr>
          <p:nvPr/>
        </p:nvSpPr>
        <p:spPr bwMode="auto">
          <a:xfrm>
            <a:off x="4127500" y="1321816"/>
            <a:ext cx="149712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Jabbok</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River</a:t>
            </a:r>
          </a:p>
        </p:txBody>
      </p:sp>
      <p:sp>
        <p:nvSpPr>
          <p:cNvPr id="23" name="Line 9"/>
          <p:cNvSpPr>
            <a:spLocks noChangeShapeType="1"/>
          </p:cNvSpPr>
          <p:nvPr/>
        </p:nvSpPr>
        <p:spPr bwMode="auto">
          <a:xfrm flipH="1">
            <a:off x="415289" y="5128670"/>
            <a:ext cx="1293517" cy="31429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4" name="Text Box 16"/>
          <p:cNvSpPr txBox="1">
            <a:spLocks noChangeArrowheads="1"/>
          </p:cNvSpPr>
          <p:nvPr/>
        </p:nvSpPr>
        <p:spPr bwMode="auto">
          <a:xfrm>
            <a:off x="1708807" y="4928616"/>
            <a:ext cx="146706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River</a:t>
            </a:r>
          </a:p>
        </p:txBody>
      </p:sp>
      <p:sp>
        <p:nvSpPr>
          <p:cNvPr id="25" name="Line 9"/>
          <p:cNvSpPr>
            <a:spLocks noChangeShapeType="1"/>
          </p:cNvSpPr>
          <p:nvPr/>
        </p:nvSpPr>
        <p:spPr bwMode="auto">
          <a:xfrm>
            <a:off x="3078480" y="5285817"/>
            <a:ext cx="1283061" cy="111955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Line 9"/>
          <p:cNvSpPr>
            <a:spLocks noChangeShapeType="1"/>
          </p:cNvSpPr>
          <p:nvPr/>
        </p:nvSpPr>
        <p:spPr bwMode="auto">
          <a:xfrm>
            <a:off x="5041900" y="1702816"/>
            <a:ext cx="838200" cy="5715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Oval 26"/>
          <p:cNvSpPr/>
          <p:nvPr/>
        </p:nvSpPr>
        <p:spPr>
          <a:xfrm>
            <a:off x="6110463" y="2274316"/>
            <a:ext cx="344424"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6" name="Freeform 5"/>
          <p:cNvSpPr/>
          <p:nvPr/>
        </p:nvSpPr>
        <p:spPr>
          <a:xfrm>
            <a:off x="5283200" y="2492829"/>
            <a:ext cx="3846286" cy="1338942"/>
          </a:xfrm>
          <a:custGeom>
            <a:avLst/>
            <a:gdLst>
              <a:gd name="connsiteX0" fmla="*/ 3846286 w 3846286"/>
              <a:gd name="connsiteY0" fmla="*/ 1161142 h 1161142"/>
              <a:gd name="connsiteX1" fmla="*/ 1045029 w 3846286"/>
              <a:gd name="connsiteY1" fmla="*/ 1001485 h 1161142"/>
              <a:gd name="connsiteX2" fmla="*/ 246743 w 3846286"/>
              <a:gd name="connsiteY2" fmla="*/ 827314 h 1161142"/>
              <a:gd name="connsiteX3" fmla="*/ 638629 w 3846286"/>
              <a:gd name="connsiteY3" fmla="*/ 667657 h 1161142"/>
              <a:gd name="connsiteX4" fmla="*/ 0 w 3846286"/>
              <a:gd name="connsiteY4" fmla="*/ 551542 h 1161142"/>
              <a:gd name="connsiteX5" fmla="*/ 522514 w 3846286"/>
              <a:gd name="connsiteY5" fmla="*/ 333828 h 1161142"/>
              <a:gd name="connsiteX6" fmla="*/ 827314 w 3846286"/>
              <a:gd name="connsiteY6" fmla="*/ 145142 h 1161142"/>
              <a:gd name="connsiteX7" fmla="*/ 986971 w 3846286"/>
              <a:gd name="connsiteY7" fmla="*/ 0 h 1161142"/>
              <a:gd name="connsiteX0" fmla="*/ 3846286 w 3846286"/>
              <a:gd name="connsiteY0" fmla="*/ 1161142 h 1161142"/>
              <a:gd name="connsiteX1" fmla="*/ 1045029 w 3846286"/>
              <a:gd name="connsiteY1" fmla="*/ 1001485 h 1161142"/>
              <a:gd name="connsiteX2" fmla="*/ 246743 w 3846286"/>
              <a:gd name="connsiteY2" fmla="*/ 827314 h 1161142"/>
              <a:gd name="connsiteX3" fmla="*/ 638629 w 3846286"/>
              <a:gd name="connsiteY3" fmla="*/ 667657 h 1161142"/>
              <a:gd name="connsiteX4" fmla="*/ 0 w 3846286"/>
              <a:gd name="connsiteY4" fmla="*/ 551542 h 1161142"/>
              <a:gd name="connsiteX5" fmla="*/ 522514 w 3846286"/>
              <a:gd name="connsiteY5" fmla="*/ 333828 h 1161142"/>
              <a:gd name="connsiteX6" fmla="*/ 827314 w 3846286"/>
              <a:gd name="connsiteY6" fmla="*/ 145142 h 1161142"/>
              <a:gd name="connsiteX7" fmla="*/ 986971 w 3846286"/>
              <a:gd name="connsiteY7" fmla="*/ 0 h 1161142"/>
              <a:gd name="connsiteX0" fmla="*/ 3846286 w 3846286"/>
              <a:gd name="connsiteY0" fmla="*/ 1161142 h 1161142"/>
              <a:gd name="connsiteX1" fmla="*/ 1045029 w 3846286"/>
              <a:gd name="connsiteY1" fmla="*/ 1001485 h 1161142"/>
              <a:gd name="connsiteX2" fmla="*/ 246743 w 3846286"/>
              <a:gd name="connsiteY2" fmla="*/ 827314 h 1161142"/>
              <a:gd name="connsiteX3" fmla="*/ 638629 w 3846286"/>
              <a:gd name="connsiteY3" fmla="*/ 667657 h 1161142"/>
              <a:gd name="connsiteX4" fmla="*/ 0 w 3846286"/>
              <a:gd name="connsiteY4" fmla="*/ 551542 h 1161142"/>
              <a:gd name="connsiteX5" fmla="*/ 522514 w 3846286"/>
              <a:gd name="connsiteY5" fmla="*/ 333828 h 1161142"/>
              <a:gd name="connsiteX6" fmla="*/ 986971 w 3846286"/>
              <a:gd name="connsiteY6" fmla="*/ 0 h 1161142"/>
              <a:gd name="connsiteX0" fmla="*/ 3846286 w 3846286"/>
              <a:gd name="connsiteY0" fmla="*/ 1338942 h 1338942"/>
              <a:gd name="connsiteX1" fmla="*/ 1045029 w 3846286"/>
              <a:gd name="connsiteY1" fmla="*/ 1179285 h 1338942"/>
              <a:gd name="connsiteX2" fmla="*/ 246743 w 3846286"/>
              <a:gd name="connsiteY2" fmla="*/ 1005114 h 1338942"/>
              <a:gd name="connsiteX3" fmla="*/ 638629 w 3846286"/>
              <a:gd name="connsiteY3" fmla="*/ 845457 h 1338942"/>
              <a:gd name="connsiteX4" fmla="*/ 0 w 3846286"/>
              <a:gd name="connsiteY4" fmla="*/ 729342 h 1338942"/>
              <a:gd name="connsiteX5" fmla="*/ 522514 w 3846286"/>
              <a:gd name="connsiteY5" fmla="*/ 511628 h 1338942"/>
              <a:gd name="connsiteX6" fmla="*/ 1240971 w 3846286"/>
              <a:gd name="connsiteY6" fmla="*/ 0 h 1338942"/>
              <a:gd name="connsiteX0" fmla="*/ 3846286 w 3846286"/>
              <a:gd name="connsiteY0" fmla="*/ 1338942 h 1338942"/>
              <a:gd name="connsiteX1" fmla="*/ 1045029 w 3846286"/>
              <a:gd name="connsiteY1" fmla="*/ 1179285 h 1338942"/>
              <a:gd name="connsiteX2" fmla="*/ 246743 w 3846286"/>
              <a:gd name="connsiteY2" fmla="*/ 1005114 h 1338942"/>
              <a:gd name="connsiteX3" fmla="*/ 638629 w 3846286"/>
              <a:gd name="connsiteY3" fmla="*/ 845457 h 1338942"/>
              <a:gd name="connsiteX4" fmla="*/ 0 w 3846286"/>
              <a:gd name="connsiteY4" fmla="*/ 729342 h 1338942"/>
              <a:gd name="connsiteX5" fmla="*/ 522514 w 3846286"/>
              <a:gd name="connsiteY5" fmla="*/ 511628 h 1338942"/>
              <a:gd name="connsiteX6" fmla="*/ 1240971 w 3846286"/>
              <a:gd name="connsiteY6" fmla="*/ 0 h 1338942"/>
              <a:gd name="connsiteX0" fmla="*/ 3846286 w 3846286"/>
              <a:gd name="connsiteY0" fmla="*/ 1338942 h 1338942"/>
              <a:gd name="connsiteX1" fmla="*/ 1045029 w 3846286"/>
              <a:gd name="connsiteY1" fmla="*/ 1179285 h 1338942"/>
              <a:gd name="connsiteX2" fmla="*/ 246743 w 3846286"/>
              <a:gd name="connsiteY2" fmla="*/ 1005114 h 1338942"/>
              <a:gd name="connsiteX3" fmla="*/ 638629 w 3846286"/>
              <a:gd name="connsiteY3" fmla="*/ 845457 h 1338942"/>
              <a:gd name="connsiteX4" fmla="*/ 0 w 3846286"/>
              <a:gd name="connsiteY4" fmla="*/ 729342 h 1338942"/>
              <a:gd name="connsiteX5" fmla="*/ 469900 w 3846286"/>
              <a:gd name="connsiteY5" fmla="*/ 593271 h 1338942"/>
              <a:gd name="connsiteX6" fmla="*/ 522514 w 3846286"/>
              <a:gd name="connsiteY6" fmla="*/ 511628 h 1338942"/>
              <a:gd name="connsiteX7" fmla="*/ 1240971 w 3846286"/>
              <a:gd name="connsiteY7" fmla="*/ 0 h 1338942"/>
              <a:gd name="connsiteX0" fmla="*/ 3846286 w 3846286"/>
              <a:gd name="connsiteY0" fmla="*/ 1338942 h 1338942"/>
              <a:gd name="connsiteX1" fmla="*/ 1045029 w 3846286"/>
              <a:gd name="connsiteY1" fmla="*/ 1179285 h 1338942"/>
              <a:gd name="connsiteX2" fmla="*/ 246743 w 3846286"/>
              <a:gd name="connsiteY2" fmla="*/ 1005114 h 1338942"/>
              <a:gd name="connsiteX3" fmla="*/ 638629 w 3846286"/>
              <a:gd name="connsiteY3" fmla="*/ 845457 h 1338942"/>
              <a:gd name="connsiteX4" fmla="*/ 0 w 3846286"/>
              <a:gd name="connsiteY4" fmla="*/ 729342 h 1338942"/>
              <a:gd name="connsiteX5" fmla="*/ 469900 w 3846286"/>
              <a:gd name="connsiteY5" fmla="*/ 593271 h 1338942"/>
              <a:gd name="connsiteX6" fmla="*/ 655864 w 3846286"/>
              <a:gd name="connsiteY6" fmla="*/ 384628 h 1338942"/>
              <a:gd name="connsiteX7" fmla="*/ 1240971 w 3846286"/>
              <a:gd name="connsiteY7" fmla="*/ 0 h 1338942"/>
              <a:gd name="connsiteX0" fmla="*/ 3846286 w 3846286"/>
              <a:gd name="connsiteY0" fmla="*/ 1338942 h 1338942"/>
              <a:gd name="connsiteX1" fmla="*/ 1045029 w 3846286"/>
              <a:gd name="connsiteY1" fmla="*/ 1179285 h 1338942"/>
              <a:gd name="connsiteX2" fmla="*/ 246743 w 3846286"/>
              <a:gd name="connsiteY2" fmla="*/ 1005114 h 1338942"/>
              <a:gd name="connsiteX3" fmla="*/ 638629 w 3846286"/>
              <a:gd name="connsiteY3" fmla="*/ 845457 h 1338942"/>
              <a:gd name="connsiteX4" fmla="*/ 0 w 3846286"/>
              <a:gd name="connsiteY4" fmla="*/ 729342 h 1338942"/>
              <a:gd name="connsiteX5" fmla="*/ 469900 w 3846286"/>
              <a:gd name="connsiteY5" fmla="*/ 593271 h 1338942"/>
              <a:gd name="connsiteX6" fmla="*/ 655864 w 3846286"/>
              <a:gd name="connsiteY6" fmla="*/ 384628 h 1338942"/>
              <a:gd name="connsiteX7" fmla="*/ 1240971 w 3846286"/>
              <a:gd name="connsiteY7" fmla="*/ 0 h 1338942"/>
              <a:gd name="connsiteX0" fmla="*/ 3846286 w 3846286"/>
              <a:gd name="connsiteY0" fmla="*/ 1338942 h 1338942"/>
              <a:gd name="connsiteX1" fmla="*/ 1045029 w 3846286"/>
              <a:gd name="connsiteY1" fmla="*/ 1179285 h 1338942"/>
              <a:gd name="connsiteX2" fmla="*/ 246743 w 3846286"/>
              <a:gd name="connsiteY2" fmla="*/ 1005114 h 1338942"/>
              <a:gd name="connsiteX3" fmla="*/ 638629 w 3846286"/>
              <a:gd name="connsiteY3" fmla="*/ 845457 h 1338942"/>
              <a:gd name="connsiteX4" fmla="*/ 0 w 3846286"/>
              <a:gd name="connsiteY4" fmla="*/ 729342 h 1338942"/>
              <a:gd name="connsiteX5" fmla="*/ 469900 w 3846286"/>
              <a:gd name="connsiteY5" fmla="*/ 593271 h 1338942"/>
              <a:gd name="connsiteX6" fmla="*/ 655864 w 3846286"/>
              <a:gd name="connsiteY6" fmla="*/ 384628 h 1338942"/>
              <a:gd name="connsiteX7" fmla="*/ 1240971 w 3846286"/>
              <a:gd name="connsiteY7" fmla="*/ 0 h 1338942"/>
              <a:gd name="connsiteX0" fmla="*/ 3846286 w 3846286"/>
              <a:gd name="connsiteY0" fmla="*/ 1338942 h 1338942"/>
              <a:gd name="connsiteX1" fmla="*/ 1045029 w 3846286"/>
              <a:gd name="connsiteY1" fmla="*/ 1179285 h 1338942"/>
              <a:gd name="connsiteX2" fmla="*/ 246743 w 3846286"/>
              <a:gd name="connsiteY2" fmla="*/ 1005114 h 1338942"/>
              <a:gd name="connsiteX3" fmla="*/ 638629 w 3846286"/>
              <a:gd name="connsiteY3" fmla="*/ 845457 h 1338942"/>
              <a:gd name="connsiteX4" fmla="*/ 0 w 3846286"/>
              <a:gd name="connsiteY4" fmla="*/ 729342 h 1338942"/>
              <a:gd name="connsiteX5" fmla="*/ 469900 w 3846286"/>
              <a:gd name="connsiteY5" fmla="*/ 593271 h 1338942"/>
              <a:gd name="connsiteX6" fmla="*/ 655864 w 3846286"/>
              <a:gd name="connsiteY6" fmla="*/ 384628 h 1338942"/>
              <a:gd name="connsiteX7" fmla="*/ 1240971 w 3846286"/>
              <a:gd name="connsiteY7" fmla="*/ 0 h 1338942"/>
              <a:gd name="connsiteX0" fmla="*/ 3846286 w 3846286"/>
              <a:gd name="connsiteY0" fmla="*/ 1338942 h 1338942"/>
              <a:gd name="connsiteX1" fmla="*/ 1045029 w 3846286"/>
              <a:gd name="connsiteY1" fmla="*/ 1179285 h 1338942"/>
              <a:gd name="connsiteX2" fmla="*/ 246743 w 3846286"/>
              <a:gd name="connsiteY2" fmla="*/ 1005114 h 1338942"/>
              <a:gd name="connsiteX3" fmla="*/ 638629 w 3846286"/>
              <a:gd name="connsiteY3" fmla="*/ 845457 h 1338942"/>
              <a:gd name="connsiteX4" fmla="*/ 0 w 3846286"/>
              <a:gd name="connsiteY4" fmla="*/ 729342 h 1338942"/>
              <a:gd name="connsiteX5" fmla="*/ 469900 w 3846286"/>
              <a:gd name="connsiteY5" fmla="*/ 593271 h 1338942"/>
              <a:gd name="connsiteX6" fmla="*/ 655864 w 3846286"/>
              <a:gd name="connsiteY6" fmla="*/ 384628 h 1338942"/>
              <a:gd name="connsiteX7" fmla="*/ 1240971 w 3846286"/>
              <a:gd name="connsiteY7" fmla="*/ 0 h 1338942"/>
              <a:gd name="connsiteX0" fmla="*/ 3846286 w 3846286"/>
              <a:gd name="connsiteY0" fmla="*/ 1338942 h 1338942"/>
              <a:gd name="connsiteX1" fmla="*/ 1045029 w 3846286"/>
              <a:gd name="connsiteY1" fmla="*/ 1179285 h 1338942"/>
              <a:gd name="connsiteX2" fmla="*/ 246743 w 3846286"/>
              <a:gd name="connsiteY2" fmla="*/ 1005114 h 1338942"/>
              <a:gd name="connsiteX3" fmla="*/ 638629 w 3846286"/>
              <a:gd name="connsiteY3" fmla="*/ 807357 h 1338942"/>
              <a:gd name="connsiteX4" fmla="*/ 0 w 3846286"/>
              <a:gd name="connsiteY4" fmla="*/ 729342 h 1338942"/>
              <a:gd name="connsiteX5" fmla="*/ 469900 w 3846286"/>
              <a:gd name="connsiteY5" fmla="*/ 593271 h 1338942"/>
              <a:gd name="connsiteX6" fmla="*/ 655864 w 3846286"/>
              <a:gd name="connsiteY6" fmla="*/ 384628 h 1338942"/>
              <a:gd name="connsiteX7" fmla="*/ 1240971 w 3846286"/>
              <a:gd name="connsiteY7" fmla="*/ 0 h 1338942"/>
              <a:gd name="connsiteX0" fmla="*/ 3846286 w 3846286"/>
              <a:gd name="connsiteY0" fmla="*/ 1338942 h 1338942"/>
              <a:gd name="connsiteX1" fmla="*/ 1045029 w 3846286"/>
              <a:gd name="connsiteY1" fmla="*/ 1179285 h 1338942"/>
              <a:gd name="connsiteX2" fmla="*/ 246743 w 3846286"/>
              <a:gd name="connsiteY2" fmla="*/ 1005114 h 1338942"/>
              <a:gd name="connsiteX3" fmla="*/ 575129 w 3846286"/>
              <a:gd name="connsiteY3" fmla="*/ 858157 h 1338942"/>
              <a:gd name="connsiteX4" fmla="*/ 0 w 3846286"/>
              <a:gd name="connsiteY4" fmla="*/ 729342 h 1338942"/>
              <a:gd name="connsiteX5" fmla="*/ 469900 w 3846286"/>
              <a:gd name="connsiteY5" fmla="*/ 593271 h 1338942"/>
              <a:gd name="connsiteX6" fmla="*/ 655864 w 3846286"/>
              <a:gd name="connsiteY6" fmla="*/ 384628 h 1338942"/>
              <a:gd name="connsiteX7" fmla="*/ 1240971 w 3846286"/>
              <a:gd name="connsiteY7" fmla="*/ 0 h 1338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46286" h="1338942">
                <a:moveTo>
                  <a:pt x="3846286" y="1338942"/>
                </a:moveTo>
                <a:lnTo>
                  <a:pt x="1045029" y="1179285"/>
                </a:lnTo>
                <a:cubicBezTo>
                  <a:pt x="445105" y="1123647"/>
                  <a:pt x="325060" y="1058635"/>
                  <a:pt x="246743" y="1005114"/>
                </a:cubicBezTo>
                <a:cubicBezTo>
                  <a:pt x="168426" y="951593"/>
                  <a:pt x="713908" y="921490"/>
                  <a:pt x="575129" y="858157"/>
                </a:cubicBezTo>
                <a:cubicBezTo>
                  <a:pt x="378291" y="768328"/>
                  <a:pt x="212876" y="768047"/>
                  <a:pt x="0" y="729342"/>
                </a:cubicBezTo>
                <a:cubicBezTo>
                  <a:pt x="165100" y="654352"/>
                  <a:pt x="304800" y="668261"/>
                  <a:pt x="469900" y="593271"/>
                </a:cubicBezTo>
                <a:lnTo>
                  <a:pt x="655864" y="384628"/>
                </a:lnTo>
                <a:cubicBezTo>
                  <a:pt x="895350" y="214085"/>
                  <a:pt x="1585685" y="138793"/>
                  <a:pt x="1240971"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11896299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Jabbok River with Penuel to east"/>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Jabbok River and Penuel (from the west)</a:t>
            </a:r>
          </a:p>
        </p:txBody>
      </p:sp>
      <p:sp>
        <p:nvSpPr>
          <p:cNvPr id="3" name="Text Placeholder 2"/>
          <p:cNvSpPr>
            <a:spLocks noGrp="1"/>
          </p:cNvSpPr>
          <p:nvPr>
            <p:ph type="body" sz="quarter" idx="12"/>
          </p:nvPr>
        </p:nvSpPr>
        <p:spPr/>
        <p:txBody>
          <a:bodyPr/>
          <a:lstStyle/>
          <a:p>
            <a:r>
              <a:rPr lang="en-US" dirty="0"/>
              <a:t>17:24</a:t>
            </a:r>
          </a:p>
        </p:txBody>
      </p:sp>
      <p:sp>
        <p:nvSpPr>
          <p:cNvPr id="4" name="Title 3"/>
          <p:cNvSpPr>
            <a:spLocks noGrp="1"/>
          </p:cNvSpPr>
          <p:nvPr>
            <p:ph type="title"/>
          </p:nvPr>
        </p:nvSpPr>
        <p:spPr/>
        <p:txBody>
          <a:bodyPr/>
          <a:lstStyle/>
          <a:p>
            <a:r>
              <a:rPr lang="en-US" dirty="0"/>
              <a:t>Then David came to Mahanaim</a:t>
            </a:r>
          </a:p>
        </p:txBody>
      </p:sp>
    </p:spTree>
    <p:extLst>
      <p:ext uri="{BB962C8B-B14F-4D97-AF65-F5344CB8AC3E}">
        <p14:creationId xmlns:p14="http://schemas.microsoft.com/office/powerpoint/2010/main" val="15844652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D:\Luke\02 Jerusalem sr\City of David\08433uJerusalem from south Kidron Valley, mat08433.jpg"/>
</p:tagLst>
</file>

<file path=ppt/tags/tag10.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from Penuel with Mahanaim.jpg"/>
</p:tagLst>
</file>

<file path=ppt/tags/tag11.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from Penuel with Mahanaim.jpg"/>
</p:tagLst>
</file>

<file path=ppt/tags/tag12.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from Penuel with Mahanaim.jpg"/>
</p:tagLst>
</file>

<file path=ppt/tags/tag13.xml><?xml version="1.0" encoding="utf-8"?>
<p:tagLst xmlns:a="http://schemas.openxmlformats.org/drawingml/2006/main" xmlns:r="http://schemas.openxmlformats.org/officeDocument/2006/relationships" xmlns:p="http://schemas.openxmlformats.org/presentationml/2006/main">
  <p:tag name="PHOTO" val="TRUE"/>
  <p:tag name="FILENAME" val="D:\0Images\00Jordan adds\Gilead, Lower\sr\Yarmuk Valley from south.jpg"/>
</p:tagLst>
</file>

<file path=ppt/tags/tag14.xml><?xml version="1.0" encoding="utf-8"?>
<p:tagLst xmlns:a="http://schemas.openxmlformats.org/drawingml/2006/main" xmlns:r="http://schemas.openxmlformats.org/officeDocument/2006/relationships" xmlns:p="http://schemas.openxmlformats.org/presentationml/2006/main">
  <p:tag name="PHOTO" val="TRUE"/>
  <p:tag name="FILENAME" val="D:\0Images\00Jordan adds\Jabbok, Penuel and Mahanaim\sr\Jabbok River view to west from Mahanaim.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D:\Luke\02 Jerusalem sr\City of David\08433uJerusalem from south Kidron Valley, mat08433.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Luke\02 Jerusalem sr\City of David\06743uJoab's well, En Rogel, in Kidron Valley, mat06743adj.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D:\Luke\02 Jerusalem sr\City of David\00939uJoab's Well, En Rogel, mat00939adj.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D:\0Images\0Adds 2002\04 Judah and the Dead Sea\Judean Hills\sr\Beit Jalla with snow from northeast.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with Penuel to east.jpg"/>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with Penuel to east.jpg"/>
</p:tagLst>
</file>

<file path=ppt/tags/tag8.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Mahanaim from south5.jpg"/>
</p:tagLst>
</file>

<file path=ppt/tags/tag9.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Mahanaim from south5.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1961</TotalTime>
  <Words>12225</Words>
  <Application>Microsoft Office PowerPoint</Application>
  <PresentationFormat>On-screen Show (4:3)</PresentationFormat>
  <Paragraphs>1133</Paragraphs>
  <Slides>145</Slides>
  <Notes>145</Notes>
  <HiddenSlides>0</HiddenSlides>
  <MMClips>0</MMClips>
  <ScaleCrop>false</ScaleCrop>
  <HeadingPairs>
    <vt:vector size="4" baseType="variant">
      <vt:variant>
        <vt:lpstr>Theme</vt:lpstr>
      </vt:variant>
      <vt:variant>
        <vt:i4>1</vt:i4>
      </vt:variant>
      <vt:variant>
        <vt:lpstr>Slide Titles</vt:lpstr>
      </vt:variant>
      <vt:variant>
        <vt:i4>145</vt:i4>
      </vt:variant>
    </vt:vector>
  </HeadingPairs>
  <TitlesOfParts>
    <vt:vector size="146" baseType="lpstr">
      <vt:lpstr>PhotoCompanion</vt:lpstr>
      <vt:lpstr>2 Samuel 17</vt:lpstr>
      <vt:lpstr>Then Ahithophel said to Absalom, “Let me choose 12,000 men”</vt:lpstr>
      <vt:lpstr>Then Ahithophel said to Absalom, “Let me choose 12,000 men, and I will pursue David tonight”</vt:lpstr>
      <vt:lpstr>I will come upon him while he is weary and exhausted, and I will terrify him</vt:lpstr>
      <vt:lpstr>I will come upon him while he is weary and exhausted, and I will terrify him</vt:lpstr>
      <vt:lpstr>I will come upon him while he is weary and exhausted, and I will terrify him</vt:lpstr>
      <vt:lpstr>Then all the people who are with him will flee, and I will strike down the king only</vt:lpstr>
      <vt:lpstr>Then all the people who are with him will flee, and I will strike down the king only</vt:lpstr>
      <vt:lpstr>Then all the people who are with him will flee, and I will strike down the king only</vt:lpstr>
      <vt:lpstr>I will bring back the people to you</vt:lpstr>
      <vt:lpstr>I will bring back the people to you . . . then all the people will be at peace</vt:lpstr>
      <vt:lpstr>This advice pleased Absalom and all the elders of Israel</vt:lpstr>
      <vt:lpstr>This advice pleased Absalom and all the elders of Israel</vt:lpstr>
      <vt:lpstr>Then Absalom said, “Call Hushai the Archite also, and let us also hear what he has to say”</vt:lpstr>
      <vt:lpstr>Then Absalom asked Hushai, “Shall we carry out Ahithophel’s plan? If not, you speak”</vt:lpstr>
      <vt:lpstr>You know that your father and his men are mighty men, and that they are enraged</vt:lpstr>
      <vt:lpstr>Like a bear robbed of her cubs in the field</vt:lpstr>
      <vt:lpstr>Like a bear robbed of her cubs in the field</vt:lpstr>
      <vt:lpstr>Your father is a man of war and will not spend the night with the people</vt:lpstr>
      <vt:lpstr>Your father is a man of war and will not spend the night with the people</vt:lpstr>
      <vt:lpstr>He has hidden now in some cave or in some other place</vt:lpstr>
      <vt:lpstr>He has hidden now in some cave or in some other place</vt:lpstr>
      <vt:lpstr>When Ahithophel attacks, they will say, “There is a slaughter among the people of Absalom”</vt:lpstr>
      <vt:lpstr>Then even the one who is valiant, whose heart is like the heart of a lion, will completely melt</vt:lpstr>
      <vt:lpstr>But I counsel that all Israel be gathered together to you, from Dan even to Beersheba</vt:lpstr>
      <vt:lpstr>But I counsel that all Israel be gathered together to you, from Dan even to Beersheba</vt:lpstr>
      <vt:lpstr>But I counsel that all Israel be gathered together to you, from Dan even to Beersheba</vt:lpstr>
      <vt:lpstr>But I counsel that all Israel be gathered together to you, from Dan even to Beersheba</vt:lpstr>
      <vt:lpstr>They will be like the sand that is by the sea in number</vt:lpstr>
      <vt:lpstr>They will be like the sand that is by the sea in number</vt:lpstr>
      <vt:lpstr>And you personally should go into the battle</vt:lpstr>
      <vt:lpstr>Then we will come upon him wherever he will be found</vt:lpstr>
      <vt:lpstr>Then we will come upon him wherever he will be found</vt:lpstr>
      <vt:lpstr>And we will light upon him as the dew falls on the ground . . . and leave not so much as one</vt:lpstr>
      <vt:lpstr>And we will light upon him as the dew falls on the ground . . . and leave not so much as one</vt:lpstr>
      <vt:lpstr>If he has gone into a city, then let all Israel bring ropes to that city</vt:lpstr>
      <vt:lpstr>If he has gone into a city, then let all Israel bring ropes to that city</vt:lpstr>
      <vt:lpstr>We will drag that city into the valley until not even a small stone can be found there</vt:lpstr>
      <vt:lpstr>We will drag that city into the valley until not even a small stone can be found there</vt:lpstr>
      <vt:lpstr>Then they said, “The counsel of Hushai the Archite is better than the counsel of Ahithophel”</vt:lpstr>
      <vt:lpstr>For Yahweh had determined to defeat the good counsel of Ahithophel</vt:lpstr>
      <vt:lpstr>For Yahweh had determined to defeat the good counsel of Ahithophel</vt:lpstr>
      <vt:lpstr>So that Yahweh might bring disaster upon Absalom</vt:lpstr>
      <vt:lpstr>Then Hushai spoke to Zadok and Abiathar the priests</vt:lpstr>
      <vt:lpstr>Then Hushai spoke to Zadok and Abiathar the priests</vt:lpstr>
      <vt:lpstr>Tell David, “Do not spend the night at the fords of the wilderness, but by all means pass over”</vt:lpstr>
      <vt:lpstr>Tell David, “Do not spend the night at the fords of the wilderness, but by all means pass over”</vt:lpstr>
      <vt:lpstr>Tell David, “Do not spend the night at the fords of the wilderness, but by all means pass over”</vt:lpstr>
      <vt:lpstr>Now Jonathan and Ahimaaz were staying by En-rogel</vt:lpstr>
      <vt:lpstr>Now Jonathan and Ahimaaz were staying by En-rogel</vt:lpstr>
      <vt:lpstr>Now Jonathan and Ahimaaz were staying by En-rogel</vt:lpstr>
      <vt:lpstr>Now Jonathan and Ahimaaz were staying by En-rogel</vt:lpstr>
      <vt:lpstr>Now Jonathan and Ahimaaz were staying by En-rogel</vt:lpstr>
      <vt:lpstr>Now Jonathan and Ahimaaz were staying by En-rogel</vt:lpstr>
      <vt:lpstr>Now Jonathan and Ahimaaz were staying by En-rogel</vt:lpstr>
      <vt:lpstr>Now Jonathan and Ahimaaz were staying by En-rogel</vt:lpstr>
      <vt:lpstr>Now Jonathan and Ahimaaz were staying by En-rogel</vt:lpstr>
      <vt:lpstr>Now Jonathan and Ahimaaz were staying by En-rogel</vt:lpstr>
      <vt:lpstr>Now Jonathan and Ahimaaz were staying by En-rogel</vt:lpstr>
      <vt:lpstr>Now Jonathan and Ahimaaz were staying by En-rogel</vt:lpstr>
      <vt:lpstr>A female servant was to go and tell them, and they were to go and tell King David</vt:lpstr>
      <vt:lpstr>So that they might not be seen coming into the city, but a young man saw and told Absalom</vt:lpstr>
      <vt:lpstr>So that they might not be seen coming into the city, but a young man saw and told Absalom</vt:lpstr>
      <vt:lpstr>They fled quickly and came to the house of a man in Bahurim, who had a well in his court</vt:lpstr>
      <vt:lpstr>They fled quickly and came to the house of a man in Bahurim, who had a well in his court</vt:lpstr>
      <vt:lpstr>They fled quickly and came to the house of a man in Bahurim, who had a well in his court</vt:lpstr>
      <vt:lpstr>They fled quickly and came to the house of a man in Bahurim, who had a well in his court</vt:lpstr>
      <vt:lpstr>They fled quickly and came to the house of a man in Bahurim, who had a well in his court</vt:lpstr>
      <vt:lpstr>And they went down into it</vt:lpstr>
      <vt:lpstr>The woman took and spread the covering over the well’s mouth and scattered grain over it</vt:lpstr>
      <vt:lpstr>The woman took and spread the covering over the well’s mouth and scattered grain over it</vt:lpstr>
      <vt:lpstr>The woman took and spread the covering over the well’s mouth and scattered grain over it</vt:lpstr>
      <vt:lpstr>The woman took and spread the covering over the well’s mouth and scattered grain over it</vt:lpstr>
      <vt:lpstr>The woman took and spread the covering over the well’s mouth and scattered grain over it</vt:lpstr>
      <vt:lpstr>Absalom’s servants came to the woman and asked, “Where are Ahimaaz and Jonathan?”</vt:lpstr>
      <vt:lpstr>And the woman said to them, “They have crossed the brook of water”</vt:lpstr>
      <vt:lpstr>And the woman said to them, “They have crossed the brook of water”</vt:lpstr>
      <vt:lpstr>And the woman said to them, “They have crossed the brook of water”</vt:lpstr>
      <vt:lpstr>And when they had sought and could not find them, they returned to Jerusalem</vt:lpstr>
      <vt:lpstr>After they departed the young men came up out of the well and went and told King David</vt:lpstr>
      <vt:lpstr>Then they said to David, “Arise and cross over the water quickly”</vt:lpstr>
      <vt:lpstr>Then they said to David, “Arise and cross over the water quickly”</vt:lpstr>
      <vt:lpstr>So they passed over the Jordan, and by dawn all of them had made the crossing</vt:lpstr>
      <vt:lpstr>So they passed over the Jordan, and by dawn all of them had made the crossing</vt:lpstr>
      <vt:lpstr>When Ahithophel saw that his counsel was not followed, he saddled his donkey and went home</vt:lpstr>
      <vt:lpstr>When Ahithophel saw that his counsel was not followed, he saddled his donkey and went home</vt:lpstr>
      <vt:lpstr>When Ahithophel saw that his counsel was not followed, he saddled his donkey and went home</vt:lpstr>
      <vt:lpstr>When Ahithophel saw that his counsel was not followed, he saddled his donkey and went home</vt:lpstr>
      <vt:lpstr>When Ahithophel saw that his counsel was not followed, he saddled his donkey and went home</vt:lpstr>
      <vt:lpstr>He went to his city and set his house in order</vt:lpstr>
      <vt:lpstr>He went to his city and set his house in order</vt:lpstr>
      <vt:lpstr>Then he strangled himself, and he died</vt:lpstr>
      <vt:lpstr>Then he strangled himself, and he died</vt:lpstr>
      <vt:lpstr>So he was buried in the tomb of his father</vt:lpstr>
      <vt:lpstr>So he was buried in the tomb of his father</vt:lpstr>
      <vt:lpstr>Then David came to Mahanaim</vt:lpstr>
      <vt:lpstr>Then David came to Mahanaim</vt:lpstr>
      <vt:lpstr>Then David came to Mahanaim</vt:lpstr>
      <vt:lpstr>Then David came to Mahanaim</vt:lpstr>
      <vt:lpstr>Then David came to Mahanaim</vt:lpstr>
      <vt:lpstr>Then David came to Mahanaim</vt:lpstr>
      <vt:lpstr>Then David came to Mahanaim</vt:lpstr>
      <vt:lpstr>Then Absalom also passed over the Jordan, he and all the men of Israel with him</vt:lpstr>
      <vt:lpstr>Then Absalom also passed over the Jordan, he and all the men of Israel with him</vt:lpstr>
      <vt:lpstr>Then Absalom also passed over the Jordan, he and all the men of Israel with him</vt:lpstr>
      <vt:lpstr>Absalom set Amasa over the army instead of Joab</vt:lpstr>
      <vt:lpstr>Absalom set Amasa over the army instead of Joab</vt:lpstr>
      <vt:lpstr>Now Amasa was the son of Ithra and Abigail, the sister of Joab’s mother Zeruiah</vt:lpstr>
      <vt:lpstr>So Israel and Absalom camped in the land of Gilead</vt:lpstr>
      <vt:lpstr>When David had come to Mahanaim</vt:lpstr>
      <vt:lpstr>When David had come to Mahanaim</vt:lpstr>
      <vt:lpstr>He was met by Shobi the son of Nahash of Rabbah of the Ammonites</vt:lpstr>
      <vt:lpstr>He was met by Shobi the son of Nahash of Rabbah of the Ammonites</vt:lpstr>
      <vt:lpstr>He was met by Shobi the son of Nahash of Rabbah of the Ammonites</vt:lpstr>
      <vt:lpstr>He was met by Shobi the son of Nahash of Rabbah of the Ammonites</vt:lpstr>
      <vt:lpstr>He was met by Shobi the son of Nahash of Rabbah of the Ammonites</vt:lpstr>
      <vt:lpstr>He was met by Shobi the son of Nahash of Rabbah of the Ammonites</vt:lpstr>
      <vt:lpstr>And also Machir the son of Ammiel of Lo-debar</vt:lpstr>
      <vt:lpstr>And also Machir the son of Ammiel of Lo-debar</vt:lpstr>
      <vt:lpstr>And also Barzillai the Gileadite of Rogelim</vt:lpstr>
      <vt:lpstr>And also Barzillai the Gileadite of Rogelim</vt:lpstr>
      <vt:lpstr>And also Barzillai the Gileadite of Rogelim</vt:lpstr>
      <vt:lpstr>These men brought beds, basins, and clay vessels</vt:lpstr>
      <vt:lpstr>These men brought beds, basins, and clay vessels</vt:lpstr>
      <vt:lpstr>These men brought beds, basins, and clay vessels</vt:lpstr>
      <vt:lpstr>These men brought beds, basins, and clay vessels</vt:lpstr>
      <vt:lpstr>And they brought wheat, barley, flour, parched grain, beans, and lentils</vt:lpstr>
      <vt:lpstr>And they brought wheat, barley, flour, parched grain, beans, and lentils</vt:lpstr>
      <vt:lpstr>And they brought wheat, barley, flour, parched grain, beans, and lentils</vt:lpstr>
      <vt:lpstr>And they brought wheat, barley, flour, parched grain, beans, and lentils</vt:lpstr>
      <vt:lpstr>And they brought wheat, barley, flour, parched grain, beans, and lentils</vt:lpstr>
      <vt:lpstr>They also brought honey, curds, sheep, and cheese from the herd</vt:lpstr>
      <vt:lpstr>They also brought honey, curds, sheep, and cheese from the herd</vt:lpstr>
      <vt:lpstr>They also brought honey, curds, sheep, and cheese from the herd</vt:lpstr>
      <vt:lpstr>They also brought honey, curds, sheep, and cheese from the herd</vt:lpstr>
      <vt:lpstr>They also brought honey, curds, sheep, and cheese from the herd</vt:lpstr>
      <vt:lpstr>They also brought honey, curds, sheep, and cheese from the herd</vt:lpstr>
      <vt:lpstr>They also brought honey, curds, sheep, and cheese from the herd</vt:lpstr>
      <vt:lpstr>They also brought honey, curds, sheep, and cheese from the herd</vt:lpstr>
      <vt:lpstr>They also brought honey, curds, sheep, and cheese from the herd</vt:lpstr>
      <vt:lpstr>All this was for David and the people that were with him to eat</vt:lpstr>
      <vt:lpstr>All this was for David and the people that were with him to eat</vt:lpstr>
      <vt:lpstr>For they said, “The people are hungry and weary and thirsty in the wilderness”</vt:lpstr>
      <vt:lpstr>For they said, “The people are hungry and weary and thirsty in the wilderness”</vt:lpstr>
      <vt:lpstr>For they said, “The people are hungry and weary and thirsty in the wilderness”</vt:lpstr>
    </vt:vector>
  </TitlesOfParts>
  <Company>BiblePlaces.com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17, Photo Companion to the Bible</dc:title>
  <dc:subject>Photo Companion to the Bible</dc:subject>
  <dc:creator>BiblePlaces.com</dc:creator>
  <cp:lastModifiedBy>Kris</cp:lastModifiedBy>
  <cp:revision>129</cp:revision>
  <dcterms:created xsi:type="dcterms:W3CDTF">2020-04-09T20:51:42Z</dcterms:created>
  <dcterms:modified xsi:type="dcterms:W3CDTF">2021-04-22T19:59:16Z</dcterms:modified>
</cp:coreProperties>
</file>